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emf" ContentType="image/x-emf"/>
  <Default Extension="wmf" ContentType="image/x-wm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0" r:id="rId3"/>
  </p:sldMasterIdLst>
  <p:notesMasterIdLst>
    <p:notesMasterId r:id="rId23"/>
  </p:notesMasterIdLst>
  <p:handoutMasterIdLst>
    <p:handoutMasterId r:id="rId24"/>
  </p:handoutMasterIdLst>
  <p:sldIdLst>
    <p:sldId id="484" r:id="rId4"/>
    <p:sldId id="556" r:id="rId5"/>
    <p:sldId id="558" r:id="rId6"/>
    <p:sldId id="574" r:id="rId7"/>
    <p:sldId id="575" r:id="rId8"/>
    <p:sldId id="560" r:id="rId9"/>
    <p:sldId id="561" r:id="rId10"/>
    <p:sldId id="562" r:id="rId11"/>
    <p:sldId id="563" r:id="rId12"/>
    <p:sldId id="564" r:id="rId13"/>
    <p:sldId id="565" r:id="rId14"/>
    <p:sldId id="566" r:id="rId15"/>
    <p:sldId id="567" r:id="rId16"/>
    <p:sldId id="568" r:id="rId17"/>
    <p:sldId id="572" r:id="rId18"/>
    <p:sldId id="573" r:id="rId19"/>
    <p:sldId id="570" r:id="rId20"/>
    <p:sldId id="569" r:id="rId21"/>
    <p:sldId id="571" r:id="rId22"/>
  </p:sldIdLst>
  <p:sldSz cx="9144000" cy="6858000" type="screen4x3"/>
  <p:notesSz cx="6858000" cy="9144000"/>
  <p:custDataLst>
    <p:tags r:id="rId28"/>
  </p:custDataLst>
  <p:defaultTextStyle>
    <a:defPPr>
      <a:defRPr lang="zh-CN"/>
    </a:defPPr>
    <a:lvl1pPr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24" userDrawn="1">
          <p15:clr>
            <a:srgbClr val="A4A3A4"/>
          </p15:clr>
        </p15:guide>
        <p15:guide id="2" pos="280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ABD"/>
    <a:srgbClr val="0A9DCD"/>
    <a:srgbClr val="0C4296"/>
    <a:srgbClr val="F3F5F2"/>
    <a:srgbClr val="0085B8"/>
    <a:srgbClr val="0000FF"/>
    <a:srgbClr val="FFF887"/>
    <a:srgbClr val="FFF357"/>
    <a:srgbClr val="31732A"/>
    <a:srgbClr val="2F70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167" autoAdjust="0"/>
    <p:restoredTop sz="96846" autoAdjust="0"/>
  </p:normalViewPr>
  <p:slideViewPr>
    <p:cSldViewPr snapToGrid="0" snapToObjects="1" showGuides="1">
      <p:cViewPr varScale="1">
        <p:scale>
          <a:sx n="81" d="100"/>
          <a:sy n="81" d="100"/>
        </p:scale>
        <p:origin x="1013" y="67"/>
      </p:cViewPr>
      <p:guideLst>
        <p:guide orient="horz" pos="2124"/>
        <p:guide pos="2801"/>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8" Type="http://schemas.openxmlformats.org/officeDocument/2006/relationships/tags" Target="tags/tag501.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handoutMaster" Target="handoutMasters/handoutMaster1.xml"/><Relationship Id="rId23" Type="http://schemas.openxmlformats.org/officeDocument/2006/relationships/notesMaster" Target="notesMasters/notesMaster1.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4" Type="http://schemas.openxmlformats.org/officeDocument/2006/relationships/image" Target="../media/image8.emf"/><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image" Target="../media/image10.e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image" Target="../media/image12.emf"/></Relationships>
</file>

<file path=ppt/drawings/_rels/vmlDrawing5.vml.rels><?xml version="1.0" encoding="UTF-8" standalone="yes"?>
<Relationships xmlns="http://schemas.openxmlformats.org/package/2006/relationships"><Relationship Id="rId9" Type="http://schemas.openxmlformats.org/officeDocument/2006/relationships/image" Target="../media/image22.wmf"/><Relationship Id="rId8" Type="http://schemas.openxmlformats.org/officeDocument/2006/relationships/image" Target="../media/image21.wmf"/><Relationship Id="rId7" Type="http://schemas.openxmlformats.org/officeDocument/2006/relationships/image" Target="../media/image20.wmf"/><Relationship Id="rId6" Type="http://schemas.openxmlformats.org/officeDocument/2006/relationships/image" Target="../media/image19.wmf"/><Relationship Id="rId5" Type="http://schemas.openxmlformats.org/officeDocument/2006/relationships/image" Target="../media/image18.wmf"/><Relationship Id="rId4" Type="http://schemas.openxmlformats.org/officeDocument/2006/relationships/image" Target="../media/image17.wmf"/><Relationship Id="rId3" Type="http://schemas.openxmlformats.org/officeDocument/2006/relationships/image" Target="../media/image16.wmf"/><Relationship Id="rId2" Type="http://schemas.openxmlformats.org/officeDocument/2006/relationships/image" Target="../media/image15.wmf"/><Relationship Id="rId11" Type="http://schemas.openxmlformats.org/officeDocument/2006/relationships/image" Target="../media/image24.emf"/><Relationship Id="rId10" Type="http://schemas.openxmlformats.org/officeDocument/2006/relationships/image" Target="../media/image23.emf"/><Relationship Id="rId1" Type="http://schemas.openxmlformats.org/officeDocument/2006/relationships/image" Target="../media/image14.wmf"/></Relationships>
</file>

<file path=ppt/drawings/_rels/vmlDrawing6.vml.rels><?xml version="1.0" encoding="UTF-8" standalone="yes"?>
<Relationships xmlns="http://schemas.openxmlformats.org/package/2006/relationships"><Relationship Id="rId7" Type="http://schemas.openxmlformats.org/officeDocument/2006/relationships/image" Target="../media/image32.emf"/><Relationship Id="rId6" Type="http://schemas.openxmlformats.org/officeDocument/2006/relationships/image" Target="../media/image31.wmf"/><Relationship Id="rId5" Type="http://schemas.openxmlformats.org/officeDocument/2006/relationships/image" Target="../media/image29.wmf"/><Relationship Id="rId4" Type="http://schemas.openxmlformats.org/officeDocument/2006/relationships/image" Target="../media/image28.emf"/><Relationship Id="rId3" Type="http://schemas.openxmlformats.org/officeDocument/2006/relationships/image" Target="../media/image27.emf"/><Relationship Id="rId2" Type="http://schemas.openxmlformats.org/officeDocument/2006/relationships/image" Target="../media/image26.emf"/><Relationship Id="rId1" Type="http://schemas.openxmlformats.org/officeDocument/2006/relationships/image" Target="../media/image2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anose="020B0604020202020204" pitchFamily="34" charset="0"/>
                <a:ea typeface="宋体" panose="02010600030101010101" pitchFamily="2" charset="-122"/>
              </a:defRPr>
            </a:lvl1pPr>
          </a:lstStyle>
          <a:p>
            <a:pPr>
              <a:defRPr/>
            </a:pPr>
            <a:fld id="{B1A76583-3782-4EF4-9450-C5F1A1C9C677}" type="datetimeFigureOut">
              <a:rPr lang="zh-CN" altLang="en-US"/>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anose="020B0604020202020204" pitchFamily="34" charset="0"/>
                <a:ea typeface="宋体" panose="02010600030101010101" pitchFamily="2" charset="-122"/>
              </a:defRPr>
            </a:lvl1pPr>
          </a:lstStyle>
          <a:p>
            <a:pPr>
              <a:defRPr/>
            </a:pPr>
            <a:fld id="{FE2EF73C-2943-45EC-9FEB-08B25E33F3D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image" Target="../media/image1.jpeg"/><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4" Type="http://schemas.openxmlformats.org/officeDocument/2006/relationships/tags" Target="../tags/tag12.xml"/><Relationship Id="rId13" Type="http://schemas.openxmlformats.org/officeDocument/2006/relationships/tags" Target="../tags/tag11.xml"/><Relationship Id="rId12" Type="http://schemas.openxmlformats.org/officeDocument/2006/relationships/tags" Target="../tags/tag10.xml"/><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6" Type="http://schemas.openxmlformats.org/officeDocument/2006/relationships/tags" Target="../tags/tag17.xml"/><Relationship Id="rId5" Type="http://schemas.openxmlformats.org/officeDocument/2006/relationships/tags" Target="../tags/tag16.xml"/><Relationship Id="rId4" Type="http://schemas.openxmlformats.org/officeDocument/2006/relationships/tags" Target="../tags/tag15.xml"/><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25.xml"/><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tags" Target="../tags/tag19.xml"/><Relationship Id="rId2" Type="http://schemas.openxmlformats.org/officeDocument/2006/relationships/tags" Target="../tags/tag18.xml"/><Relationship Id="rId10" Type="http://schemas.openxmlformats.org/officeDocument/2006/relationships/tags" Target="../tags/tag26.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7" Type="http://schemas.openxmlformats.org/officeDocument/2006/relationships/tags" Target="../tags/tag32.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40.xml"/><Relationship Id="rId8" Type="http://schemas.openxmlformats.org/officeDocument/2006/relationships/tags" Target="../tags/tag39.xml"/><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5" Type="http://schemas.openxmlformats.org/officeDocument/2006/relationships/tags" Target="../tags/tag44.xml"/><Relationship Id="rId4" Type="http://schemas.openxmlformats.org/officeDocument/2006/relationships/tags" Target="../tags/tag43.xml"/><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4" Type="http://schemas.openxmlformats.org/officeDocument/2006/relationships/tags" Target="../tags/tag47.xml"/><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7" Type="http://schemas.openxmlformats.org/officeDocument/2006/relationships/tags" Target="../tags/tag53.xml"/><Relationship Id="rId6" Type="http://schemas.openxmlformats.org/officeDocument/2006/relationships/tags" Target="../tags/tag52.xml"/><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6" Type="http://schemas.openxmlformats.org/officeDocument/2006/relationships/tags" Target="../tags/tag58.xml"/><Relationship Id="rId5" Type="http://schemas.openxmlformats.org/officeDocument/2006/relationships/tags" Target="../tags/tag57.xml"/><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5" Type="http://schemas.openxmlformats.org/officeDocument/2006/relationships/tags" Target="../tags/tag62.xml"/><Relationship Id="rId4" Type="http://schemas.openxmlformats.org/officeDocument/2006/relationships/tags" Target="../tags/tag61.xml"/><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69.xml"/><Relationship Id="rId8" Type="http://schemas.openxmlformats.org/officeDocument/2006/relationships/tags" Target="../tags/tag68.xml"/><Relationship Id="rId7" Type="http://schemas.openxmlformats.org/officeDocument/2006/relationships/tags" Target="../tags/tag67.xml"/><Relationship Id="rId6" Type="http://schemas.openxmlformats.org/officeDocument/2006/relationships/tags" Target="../tags/tag66.xml"/><Relationship Id="rId5" Type="http://schemas.openxmlformats.org/officeDocument/2006/relationships/image" Target="../media/image1.jpeg"/><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4" Type="http://schemas.openxmlformats.org/officeDocument/2006/relationships/tags" Target="../tags/tag74.xml"/><Relationship Id="rId13" Type="http://schemas.openxmlformats.org/officeDocument/2006/relationships/tags" Target="../tags/tag73.xml"/><Relationship Id="rId12" Type="http://schemas.openxmlformats.org/officeDocument/2006/relationships/tags" Target="../tags/tag72.xml"/><Relationship Id="rId11" Type="http://schemas.openxmlformats.org/officeDocument/2006/relationships/tags" Target="../tags/tag71.xml"/><Relationship Id="rId10" Type="http://schemas.openxmlformats.org/officeDocument/2006/relationships/tags" Target="../tags/tag70.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5" Type="http://schemas.openxmlformats.org/officeDocument/2006/relationships/tags" Target="../tags/tag78.xml"/><Relationship Id="rId4" Type="http://schemas.openxmlformats.org/officeDocument/2006/relationships/tags" Target="../tags/tag77.xml"/><Relationship Id="rId3" Type="http://schemas.openxmlformats.org/officeDocument/2006/relationships/tags" Target="../tags/tag76.xml"/><Relationship Id="rId2" Type="http://schemas.openxmlformats.org/officeDocument/2006/relationships/tags" Target="../tags/tag75.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7" Type="http://schemas.openxmlformats.org/officeDocument/2006/relationships/tags" Target="../tags/tag84.xml"/><Relationship Id="rId6" Type="http://schemas.openxmlformats.org/officeDocument/2006/relationships/tags" Target="../tags/tag83.xml"/><Relationship Id="rId5" Type="http://schemas.openxmlformats.org/officeDocument/2006/relationships/tags" Target="../tags/tag82.xml"/><Relationship Id="rId4" Type="http://schemas.openxmlformats.org/officeDocument/2006/relationships/tags" Target="../tags/tag81.xml"/><Relationship Id="rId3" Type="http://schemas.openxmlformats.org/officeDocument/2006/relationships/tags" Target="../tags/tag80.xml"/><Relationship Id="rId2" Type="http://schemas.openxmlformats.org/officeDocument/2006/relationships/tags" Target="../tags/tag79.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8" Type="http://schemas.openxmlformats.org/officeDocument/2006/relationships/tags" Target="../tags/tag91.xml"/><Relationship Id="rId7" Type="http://schemas.openxmlformats.org/officeDocument/2006/relationships/tags" Target="../tags/tag90.xml"/><Relationship Id="rId6" Type="http://schemas.openxmlformats.org/officeDocument/2006/relationships/tags" Target="../tags/tag89.xml"/><Relationship Id="rId5" Type="http://schemas.openxmlformats.org/officeDocument/2006/relationships/tags" Target="../tags/tag88.xml"/><Relationship Id="rId4" Type="http://schemas.openxmlformats.org/officeDocument/2006/relationships/tags" Target="../tags/tag87.xml"/><Relationship Id="rId3" Type="http://schemas.openxmlformats.org/officeDocument/2006/relationships/tags" Target="../tags/tag86.xml"/><Relationship Id="rId2" Type="http://schemas.openxmlformats.org/officeDocument/2006/relationships/tags" Target="../tags/tag85.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8" Type="http://schemas.openxmlformats.org/officeDocument/2006/relationships/tags" Target="../tags/tag98.xml"/><Relationship Id="rId7" Type="http://schemas.openxmlformats.org/officeDocument/2006/relationships/tags" Target="../tags/tag97.xml"/><Relationship Id="rId6" Type="http://schemas.openxmlformats.org/officeDocument/2006/relationships/tags" Target="../tags/tag96.xml"/><Relationship Id="rId5" Type="http://schemas.openxmlformats.org/officeDocument/2006/relationships/tags" Target="../tags/tag95.xml"/><Relationship Id="rId4" Type="http://schemas.openxmlformats.org/officeDocument/2006/relationships/tags" Target="../tags/tag94.xml"/><Relationship Id="rId3" Type="http://schemas.openxmlformats.org/officeDocument/2006/relationships/tags" Target="../tags/tag93.xml"/><Relationship Id="rId2" Type="http://schemas.openxmlformats.org/officeDocument/2006/relationships/tags" Target="../tags/tag92.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8" Type="http://schemas.openxmlformats.org/officeDocument/2006/relationships/tags" Target="../tags/tag105.xml"/><Relationship Id="rId7" Type="http://schemas.openxmlformats.org/officeDocument/2006/relationships/tags" Target="../tags/tag104.xml"/><Relationship Id="rId6" Type="http://schemas.openxmlformats.org/officeDocument/2006/relationships/tags" Target="../tags/tag103.xml"/><Relationship Id="rId5" Type="http://schemas.openxmlformats.org/officeDocument/2006/relationships/tags" Target="../tags/tag102.xml"/><Relationship Id="rId4" Type="http://schemas.openxmlformats.org/officeDocument/2006/relationships/tags" Target="../tags/tag101.xml"/><Relationship Id="rId3" Type="http://schemas.openxmlformats.org/officeDocument/2006/relationships/tags" Target="../tags/tag100.xml"/><Relationship Id="rId2" Type="http://schemas.openxmlformats.org/officeDocument/2006/relationships/tags" Target="../tags/tag99.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13.xml"/><Relationship Id="rId8" Type="http://schemas.openxmlformats.org/officeDocument/2006/relationships/tags" Target="../tags/tag112.xml"/><Relationship Id="rId7" Type="http://schemas.openxmlformats.org/officeDocument/2006/relationships/tags" Target="../tags/tag111.xml"/><Relationship Id="rId6" Type="http://schemas.openxmlformats.org/officeDocument/2006/relationships/tags" Target="../tags/tag110.xml"/><Relationship Id="rId5" Type="http://schemas.openxmlformats.org/officeDocument/2006/relationships/tags" Target="../tags/tag109.xml"/><Relationship Id="rId4" Type="http://schemas.openxmlformats.org/officeDocument/2006/relationships/tags" Target="../tags/tag108.xml"/><Relationship Id="rId3" Type="http://schemas.openxmlformats.org/officeDocument/2006/relationships/tags" Target="../tags/tag107.xml"/><Relationship Id="rId2" Type="http://schemas.openxmlformats.org/officeDocument/2006/relationships/tags" Target="../tags/tag106.xml"/><Relationship Id="rId10" Type="http://schemas.openxmlformats.org/officeDocument/2006/relationships/tags" Target="../tags/tag114.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7" Type="http://schemas.openxmlformats.org/officeDocument/2006/relationships/tags" Target="../tags/tag120.xml"/><Relationship Id="rId6" Type="http://schemas.openxmlformats.org/officeDocument/2006/relationships/tags" Target="../tags/tag119.xml"/><Relationship Id="rId5" Type="http://schemas.openxmlformats.org/officeDocument/2006/relationships/tags" Target="../tags/tag118.xml"/><Relationship Id="rId4" Type="http://schemas.openxmlformats.org/officeDocument/2006/relationships/tags" Target="../tags/tag117.xml"/><Relationship Id="rId3" Type="http://schemas.openxmlformats.org/officeDocument/2006/relationships/tags" Target="../tags/tag116.xml"/><Relationship Id="rId2" Type="http://schemas.openxmlformats.org/officeDocument/2006/relationships/tags" Target="../tags/tag115.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B84E2D3E-DBF2-4C52-B3B1-5381BB05762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03F99732-C549-40D5-825A-94A41F8A9695}"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本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20DEFD2F-C49F-4954-8BFC-933DA3A01661}"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97B89AE6-2F9F-49DB-AF5B-B16F3F85DD0D}" type="slidenum">
              <a:rPr lang="zh-CN" altLang="en-US"/>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endParaRPr lang="zh-CN" altLang="en-US"/>
          </a:p>
        </p:txBody>
      </p:sp>
      <p:sp>
        <p:nvSpPr>
          <p:cNvPr id="3" name="竖排文本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B5ADF366-777B-443B-8040-CF7F15BB2A96}"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E52985C9-CAAB-4B41-A27E-D0C8F430CD3F}" type="slidenum">
              <a:rPr lang="zh-CN" altLang="en-US"/>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4" name="任意多边形 13"/>
          <p:cNvSpPr/>
          <p:nvPr>
            <p:custDataLst>
              <p:tags r:id="rId2"/>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custDataLst>
              <p:tags r:id="rId3"/>
            </p:custDataLst>
          </p:nvPr>
        </p:nvSpPr>
        <p:spPr>
          <a:xfrm flipH="1">
            <a:off x="0" y="-3810"/>
            <a:ext cx="9144900" cy="1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p:custDataLst>
              <p:tags r:id="rId4"/>
            </p:custDataLst>
          </p:nvPr>
        </p:nvSpPr>
        <p:spPr>
          <a:xfrm>
            <a:off x="0" y="978614"/>
            <a:ext cx="9144900" cy="3947636"/>
          </a:xfrm>
          <a:prstGeom prst="rect">
            <a:avLst/>
          </a:prstGeom>
          <a:blipFill rotWithShape="1">
            <a:blip r:embed="rId5"/>
            <a:stretch>
              <a:fillRect t="-13000" b="-25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zh-CN" altLang="en-US" sz="1350"/>
          </a:p>
        </p:txBody>
      </p:sp>
      <p:sp>
        <p:nvSpPr>
          <p:cNvPr id="10" name="任意多边形 9"/>
          <p:cNvSpPr/>
          <p:nvPr>
            <p:custDataLst>
              <p:tags r:id="rId6"/>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accent6"/>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11" name="组合 269"/>
          <p:cNvGrpSpPr/>
          <p:nvPr>
            <p:custDataLst>
              <p:tags r:id="rId7"/>
            </p:custDataLst>
          </p:nvPr>
        </p:nvGrpSpPr>
        <p:grpSpPr>
          <a:xfrm>
            <a:off x="7920235" y="4498492"/>
            <a:ext cx="551021" cy="551021"/>
            <a:chOff x="0" y="0"/>
            <a:chExt cx="690562" cy="692150"/>
          </a:xfrm>
          <a:solidFill>
            <a:schemeClr val="tx1">
              <a:lumMod val="65000"/>
              <a:lumOff val="35000"/>
            </a:schemeClr>
          </a:solidFill>
        </p:grpSpPr>
        <p:sp>
          <p:nvSpPr>
            <p:cNvPr id="12" name="Oval 10"/>
            <p:cNvSpPr/>
            <p:nvPr>
              <p:custDataLst>
                <p:tags r:id="rId8"/>
              </p:custDataLst>
            </p:nvPr>
          </p:nvSpPr>
          <p:spPr>
            <a:xfrm>
              <a:off x="0" y="0"/>
              <a:ext cx="690562" cy="692150"/>
            </a:xfrm>
            <a:prstGeom prst="ellipse">
              <a:avLst/>
            </a:prstGeom>
            <a:grpFill/>
            <a:ln w="9525">
              <a:noFill/>
            </a:ln>
            <a:effectLst>
              <a:outerShdw blurRad="177800" dist="88900" dir="2700000" algn="tl" rotWithShape="0">
                <a:prstClr val="black">
                  <a:alpha val="55000"/>
                </a:prstClr>
              </a:outerShdw>
            </a:effectLst>
          </p:spPr>
          <p:txBody>
            <a:bodyPr wrap="square" lIns="51435" tIns="25717" rIns="51435" bIns="25717" anchor="t"/>
            <a:lstStyle/>
            <a:p>
              <a:pPr lvl="0"/>
              <a:endParaRPr lang="zh-CN" altLang="en-US" sz="975" dirty="0">
                <a:solidFill>
                  <a:srgbClr val="000000"/>
                </a:solidFill>
                <a:latin typeface="Arial" panose="020B0604020202020204" pitchFamily="34" charset="0"/>
                <a:ea typeface="宋体" panose="02010600030101010101" pitchFamily="2" charset="-122"/>
              </a:endParaRPr>
            </a:p>
          </p:txBody>
        </p:sp>
        <p:sp>
          <p:nvSpPr>
            <p:cNvPr id="13" name="Freeform 32"/>
            <p:cNvSpPr>
              <a:spLocks noEditPoints="1"/>
            </p:cNvSpPr>
            <p:nvPr>
              <p:custDataLst>
                <p:tags r:id="rId9"/>
              </p:custDataLst>
            </p:nvPr>
          </p:nvSpPr>
          <p:spPr>
            <a:xfrm>
              <a:off x="130175" y="131763"/>
              <a:ext cx="422275" cy="423862"/>
            </a:xfrm>
            <a:custGeom>
              <a:avLst/>
              <a:gdLst/>
              <a:ahLst/>
              <a:cxnLst>
                <a:cxn ang="0">
                  <a:pos x="410964" y="135036"/>
                </a:cxn>
                <a:cxn ang="0">
                  <a:pos x="395883" y="108779"/>
                </a:cxn>
                <a:cxn ang="0">
                  <a:pos x="226219" y="3751"/>
                </a:cxn>
                <a:cxn ang="0">
                  <a:pos x="196056" y="0"/>
                </a:cxn>
                <a:cxn ang="0">
                  <a:pos x="26392" y="108779"/>
                </a:cxn>
                <a:cxn ang="0">
                  <a:pos x="22622" y="116281"/>
                </a:cxn>
                <a:cxn ang="0">
                  <a:pos x="15081" y="135036"/>
                </a:cxn>
                <a:cxn ang="0">
                  <a:pos x="0" y="198803"/>
                </a:cxn>
                <a:cxn ang="0">
                  <a:pos x="0" y="225059"/>
                </a:cxn>
                <a:cxn ang="0">
                  <a:pos x="11311" y="288826"/>
                </a:cxn>
                <a:cxn ang="0">
                  <a:pos x="26392" y="315083"/>
                </a:cxn>
                <a:cxn ang="0">
                  <a:pos x="196056" y="423862"/>
                </a:cxn>
                <a:cxn ang="0">
                  <a:pos x="226219" y="423862"/>
                </a:cxn>
                <a:cxn ang="0">
                  <a:pos x="395883" y="315083"/>
                </a:cxn>
                <a:cxn ang="0">
                  <a:pos x="399653" y="307581"/>
                </a:cxn>
                <a:cxn ang="0">
                  <a:pos x="407194" y="288826"/>
                </a:cxn>
                <a:cxn ang="0">
                  <a:pos x="422275" y="225059"/>
                </a:cxn>
                <a:cxn ang="0">
                  <a:pos x="422275" y="198803"/>
                </a:cxn>
                <a:cxn ang="0">
                  <a:pos x="131961" y="48763"/>
                </a:cxn>
                <a:cxn ang="0">
                  <a:pos x="60325" y="108779"/>
                </a:cxn>
                <a:cxn ang="0">
                  <a:pos x="45244" y="135036"/>
                </a:cxn>
                <a:cxn ang="0">
                  <a:pos x="86717" y="198803"/>
                </a:cxn>
                <a:cxn ang="0">
                  <a:pos x="45244" y="135036"/>
                </a:cxn>
                <a:cxn ang="0">
                  <a:pos x="26392" y="225059"/>
                </a:cxn>
                <a:cxn ang="0">
                  <a:pos x="94258" y="288826"/>
                </a:cxn>
                <a:cxn ang="0">
                  <a:pos x="60325" y="315083"/>
                </a:cxn>
                <a:cxn ang="0">
                  <a:pos x="131961" y="375099"/>
                </a:cxn>
                <a:cxn ang="0">
                  <a:pos x="196056" y="393854"/>
                </a:cxn>
                <a:cxn ang="0">
                  <a:pos x="196056" y="315083"/>
                </a:cxn>
                <a:cxn ang="0">
                  <a:pos x="196056" y="288826"/>
                </a:cxn>
                <a:cxn ang="0">
                  <a:pos x="116880" y="225059"/>
                </a:cxn>
                <a:cxn ang="0">
                  <a:pos x="196056" y="288826"/>
                </a:cxn>
                <a:cxn ang="0">
                  <a:pos x="116880" y="198803"/>
                </a:cxn>
                <a:cxn ang="0">
                  <a:pos x="196056" y="135036"/>
                </a:cxn>
                <a:cxn ang="0">
                  <a:pos x="196056" y="108779"/>
                </a:cxn>
                <a:cxn ang="0">
                  <a:pos x="196056" y="30008"/>
                </a:cxn>
                <a:cxn ang="0">
                  <a:pos x="361950" y="108779"/>
                </a:cxn>
                <a:cxn ang="0">
                  <a:pos x="290314" y="48763"/>
                </a:cxn>
                <a:cxn ang="0">
                  <a:pos x="226219" y="30008"/>
                </a:cxn>
                <a:cxn ang="0">
                  <a:pos x="226219" y="108779"/>
                </a:cxn>
                <a:cxn ang="0">
                  <a:pos x="226219" y="135036"/>
                </a:cxn>
                <a:cxn ang="0">
                  <a:pos x="305395" y="198803"/>
                </a:cxn>
                <a:cxn ang="0">
                  <a:pos x="226219" y="135036"/>
                </a:cxn>
                <a:cxn ang="0">
                  <a:pos x="305395" y="225059"/>
                </a:cxn>
                <a:cxn ang="0">
                  <a:pos x="226219" y="288826"/>
                </a:cxn>
                <a:cxn ang="0">
                  <a:pos x="226219" y="393854"/>
                </a:cxn>
                <a:cxn ang="0">
                  <a:pos x="290314" y="315083"/>
                </a:cxn>
                <a:cxn ang="0">
                  <a:pos x="290314" y="375099"/>
                </a:cxn>
                <a:cxn ang="0">
                  <a:pos x="361950" y="315083"/>
                </a:cxn>
                <a:cxn ang="0">
                  <a:pos x="377031" y="288826"/>
                </a:cxn>
                <a:cxn ang="0">
                  <a:pos x="335558" y="225059"/>
                </a:cxn>
                <a:cxn ang="0">
                  <a:pos x="377031" y="288826"/>
                </a:cxn>
                <a:cxn ang="0">
                  <a:pos x="328017" y="135036"/>
                </a:cxn>
                <a:cxn ang="0">
                  <a:pos x="392113" y="198803"/>
                </a:cxn>
              </a:cxnLst>
              <a:rect l="0" t="0" r="0" b="0"/>
              <a:pathLst>
                <a:path w="112" h="113">
                  <a:moveTo>
                    <a:pt x="108" y="36"/>
                  </a:moveTo>
                  <a:cubicBezTo>
                    <a:pt x="109" y="36"/>
                    <a:pt x="109" y="36"/>
                    <a:pt x="109" y="36"/>
                  </a:cubicBezTo>
                  <a:cubicBezTo>
                    <a:pt x="106" y="31"/>
                    <a:pt x="106" y="31"/>
                    <a:pt x="106" y="31"/>
                  </a:cubicBezTo>
                  <a:cubicBezTo>
                    <a:pt x="105" y="29"/>
                    <a:pt x="105" y="29"/>
                    <a:pt x="105" y="29"/>
                  </a:cubicBezTo>
                  <a:cubicBezTo>
                    <a:pt x="105" y="29"/>
                    <a:pt x="105" y="29"/>
                    <a:pt x="105" y="29"/>
                  </a:cubicBezTo>
                  <a:cubicBezTo>
                    <a:pt x="95" y="12"/>
                    <a:pt x="78" y="2"/>
                    <a:pt x="60" y="1"/>
                  </a:cubicBezTo>
                  <a:cubicBezTo>
                    <a:pt x="60" y="0"/>
                    <a:pt x="60" y="0"/>
                    <a:pt x="60" y="0"/>
                  </a:cubicBezTo>
                  <a:cubicBezTo>
                    <a:pt x="52" y="0"/>
                    <a:pt x="52" y="0"/>
                    <a:pt x="52" y="0"/>
                  </a:cubicBezTo>
                  <a:cubicBezTo>
                    <a:pt x="52" y="1"/>
                    <a:pt x="52" y="1"/>
                    <a:pt x="52" y="1"/>
                  </a:cubicBezTo>
                  <a:cubicBezTo>
                    <a:pt x="33" y="2"/>
                    <a:pt x="17" y="12"/>
                    <a:pt x="7" y="29"/>
                  </a:cubicBezTo>
                  <a:cubicBezTo>
                    <a:pt x="7" y="29"/>
                    <a:pt x="7" y="29"/>
                    <a:pt x="7" y="29"/>
                  </a:cubicBezTo>
                  <a:cubicBezTo>
                    <a:pt x="6" y="31"/>
                    <a:pt x="6" y="31"/>
                    <a:pt x="6" y="31"/>
                  </a:cubicBezTo>
                  <a:cubicBezTo>
                    <a:pt x="3" y="36"/>
                    <a:pt x="3" y="36"/>
                    <a:pt x="3" y="36"/>
                  </a:cubicBezTo>
                  <a:cubicBezTo>
                    <a:pt x="4" y="36"/>
                    <a:pt x="4" y="36"/>
                    <a:pt x="4" y="36"/>
                  </a:cubicBezTo>
                  <a:cubicBezTo>
                    <a:pt x="1" y="41"/>
                    <a:pt x="0" y="47"/>
                    <a:pt x="0" y="53"/>
                  </a:cubicBezTo>
                  <a:cubicBezTo>
                    <a:pt x="0" y="53"/>
                    <a:pt x="0" y="53"/>
                    <a:pt x="0" y="53"/>
                  </a:cubicBezTo>
                  <a:cubicBezTo>
                    <a:pt x="0" y="60"/>
                    <a:pt x="0" y="60"/>
                    <a:pt x="0" y="60"/>
                  </a:cubicBezTo>
                  <a:cubicBezTo>
                    <a:pt x="0" y="60"/>
                    <a:pt x="0" y="60"/>
                    <a:pt x="0" y="60"/>
                  </a:cubicBezTo>
                  <a:cubicBezTo>
                    <a:pt x="0" y="66"/>
                    <a:pt x="1" y="72"/>
                    <a:pt x="4" y="77"/>
                  </a:cubicBezTo>
                  <a:cubicBezTo>
                    <a:pt x="3" y="77"/>
                    <a:pt x="3" y="77"/>
                    <a:pt x="3" y="77"/>
                  </a:cubicBezTo>
                  <a:cubicBezTo>
                    <a:pt x="6" y="82"/>
                    <a:pt x="6" y="82"/>
                    <a:pt x="6" y="82"/>
                  </a:cubicBezTo>
                  <a:cubicBezTo>
                    <a:pt x="7" y="84"/>
                    <a:pt x="7" y="84"/>
                    <a:pt x="7" y="84"/>
                  </a:cubicBezTo>
                  <a:cubicBezTo>
                    <a:pt x="7" y="84"/>
                    <a:pt x="7" y="84"/>
                    <a:pt x="7" y="84"/>
                  </a:cubicBezTo>
                  <a:cubicBezTo>
                    <a:pt x="17" y="101"/>
                    <a:pt x="33" y="111"/>
                    <a:pt x="52" y="113"/>
                  </a:cubicBezTo>
                  <a:cubicBezTo>
                    <a:pt x="52" y="113"/>
                    <a:pt x="52" y="113"/>
                    <a:pt x="52" y="113"/>
                  </a:cubicBezTo>
                  <a:cubicBezTo>
                    <a:pt x="60" y="113"/>
                    <a:pt x="60" y="113"/>
                    <a:pt x="60" y="113"/>
                  </a:cubicBezTo>
                  <a:cubicBezTo>
                    <a:pt x="60" y="113"/>
                    <a:pt x="60" y="113"/>
                    <a:pt x="60" y="113"/>
                  </a:cubicBezTo>
                  <a:cubicBezTo>
                    <a:pt x="78" y="111"/>
                    <a:pt x="95" y="101"/>
                    <a:pt x="105" y="84"/>
                  </a:cubicBezTo>
                  <a:cubicBezTo>
                    <a:pt x="105" y="84"/>
                    <a:pt x="105" y="84"/>
                    <a:pt x="105" y="84"/>
                  </a:cubicBezTo>
                  <a:cubicBezTo>
                    <a:pt x="106" y="82"/>
                    <a:pt x="106" y="82"/>
                    <a:pt x="106" y="82"/>
                  </a:cubicBezTo>
                  <a:cubicBezTo>
                    <a:pt x="109" y="77"/>
                    <a:pt x="109" y="77"/>
                    <a:pt x="109" y="77"/>
                  </a:cubicBezTo>
                  <a:cubicBezTo>
                    <a:pt x="108" y="77"/>
                    <a:pt x="108" y="77"/>
                    <a:pt x="108" y="77"/>
                  </a:cubicBezTo>
                  <a:cubicBezTo>
                    <a:pt x="110" y="72"/>
                    <a:pt x="112" y="66"/>
                    <a:pt x="112" y="60"/>
                  </a:cubicBezTo>
                  <a:cubicBezTo>
                    <a:pt x="112" y="60"/>
                    <a:pt x="112" y="60"/>
                    <a:pt x="112" y="60"/>
                  </a:cubicBezTo>
                  <a:cubicBezTo>
                    <a:pt x="112" y="53"/>
                    <a:pt x="112" y="53"/>
                    <a:pt x="112" y="53"/>
                  </a:cubicBezTo>
                  <a:cubicBezTo>
                    <a:pt x="112" y="53"/>
                    <a:pt x="112" y="53"/>
                    <a:pt x="112" y="53"/>
                  </a:cubicBezTo>
                  <a:cubicBezTo>
                    <a:pt x="112" y="47"/>
                    <a:pt x="110" y="41"/>
                    <a:pt x="108" y="36"/>
                  </a:cubicBezTo>
                  <a:close/>
                  <a:moveTo>
                    <a:pt x="35" y="13"/>
                  </a:moveTo>
                  <a:cubicBezTo>
                    <a:pt x="32" y="17"/>
                    <a:pt x="29" y="22"/>
                    <a:pt x="27" y="29"/>
                  </a:cubicBezTo>
                  <a:cubicBezTo>
                    <a:pt x="16" y="29"/>
                    <a:pt x="16" y="29"/>
                    <a:pt x="16" y="29"/>
                  </a:cubicBezTo>
                  <a:cubicBezTo>
                    <a:pt x="21" y="22"/>
                    <a:pt x="28" y="16"/>
                    <a:pt x="35" y="13"/>
                  </a:cubicBezTo>
                  <a:close/>
                  <a:moveTo>
                    <a:pt x="12" y="36"/>
                  </a:moveTo>
                  <a:cubicBezTo>
                    <a:pt x="25" y="36"/>
                    <a:pt x="25" y="36"/>
                    <a:pt x="25" y="36"/>
                  </a:cubicBezTo>
                  <a:cubicBezTo>
                    <a:pt x="24" y="41"/>
                    <a:pt x="23" y="47"/>
                    <a:pt x="23" y="53"/>
                  </a:cubicBezTo>
                  <a:cubicBezTo>
                    <a:pt x="7" y="53"/>
                    <a:pt x="7" y="53"/>
                    <a:pt x="7" y="53"/>
                  </a:cubicBezTo>
                  <a:cubicBezTo>
                    <a:pt x="8" y="47"/>
                    <a:pt x="9" y="41"/>
                    <a:pt x="12" y="36"/>
                  </a:cubicBezTo>
                  <a:close/>
                  <a:moveTo>
                    <a:pt x="12" y="77"/>
                  </a:moveTo>
                  <a:cubicBezTo>
                    <a:pt x="9" y="72"/>
                    <a:pt x="8" y="66"/>
                    <a:pt x="7" y="60"/>
                  </a:cubicBezTo>
                  <a:cubicBezTo>
                    <a:pt x="23" y="60"/>
                    <a:pt x="23" y="60"/>
                    <a:pt x="23" y="60"/>
                  </a:cubicBezTo>
                  <a:cubicBezTo>
                    <a:pt x="23" y="66"/>
                    <a:pt x="24" y="72"/>
                    <a:pt x="25" y="77"/>
                  </a:cubicBezTo>
                  <a:lnTo>
                    <a:pt x="12" y="77"/>
                  </a:lnTo>
                  <a:close/>
                  <a:moveTo>
                    <a:pt x="16" y="84"/>
                  </a:moveTo>
                  <a:cubicBezTo>
                    <a:pt x="27" y="84"/>
                    <a:pt x="27" y="84"/>
                    <a:pt x="27" y="84"/>
                  </a:cubicBezTo>
                  <a:cubicBezTo>
                    <a:pt x="29" y="91"/>
                    <a:pt x="32" y="96"/>
                    <a:pt x="35" y="100"/>
                  </a:cubicBezTo>
                  <a:cubicBezTo>
                    <a:pt x="28" y="97"/>
                    <a:pt x="21" y="91"/>
                    <a:pt x="16" y="84"/>
                  </a:cubicBezTo>
                  <a:close/>
                  <a:moveTo>
                    <a:pt x="52" y="105"/>
                  </a:moveTo>
                  <a:cubicBezTo>
                    <a:pt x="45" y="103"/>
                    <a:pt x="39" y="95"/>
                    <a:pt x="35" y="84"/>
                  </a:cubicBezTo>
                  <a:cubicBezTo>
                    <a:pt x="52" y="84"/>
                    <a:pt x="52" y="84"/>
                    <a:pt x="52" y="84"/>
                  </a:cubicBezTo>
                  <a:lnTo>
                    <a:pt x="52" y="105"/>
                  </a:lnTo>
                  <a:close/>
                  <a:moveTo>
                    <a:pt x="52" y="77"/>
                  </a:moveTo>
                  <a:cubicBezTo>
                    <a:pt x="33" y="77"/>
                    <a:pt x="33" y="77"/>
                    <a:pt x="33" y="77"/>
                  </a:cubicBezTo>
                  <a:cubicBezTo>
                    <a:pt x="32" y="72"/>
                    <a:pt x="31" y="66"/>
                    <a:pt x="31" y="60"/>
                  </a:cubicBezTo>
                  <a:cubicBezTo>
                    <a:pt x="52" y="60"/>
                    <a:pt x="52" y="60"/>
                    <a:pt x="52" y="60"/>
                  </a:cubicBezTo>
                  <a:lnTo>
                    <a:pt x="52" y="77"/>
                  </a:lnTo>
                  <a:close/>
                  <a:moveTo>
                    <a:pt x="52" y="53"/>
                  </a:moveTo>
                  <a:cubicBezTo>
                    <a:pt x="31" y="53"/>
                    <a:pt x="31" y="53"/>
                    <a:pt x="31" y="53"/>
                  </a:cubicBezTo>
                  <a:cubicBezTo>
                    <a:pt x="31" y="47"/>
                    <a:pt x="32" y="41"/>
                    <a:pt x="33" y="36"/>
                  </a:cubicBezTo>
                  <a:cubicBezTo>
                    <a:pt x="52" y="36"/>
                    <a:pt x="52" y="36"/>
                    <a:pt x="52" y="36"/>
                  </a:cubicBezTo>
                  <a:lnTo>
                    <a:pt x="52" y="53"/>
                  </a:lnTo>
                  <a:close/>
                  <a:moveTo>
                    <a:pt x="52" y="29"/>
                  </a:moveTo>
                  <a:cubicBezTo>
                    <a:pt x="35" y="29"/>
                    <a:pt x="35" y="29"/>
                    <a:pt x="35" y="29"/>
                  </a:cubicBezTo>
                  <a:cubicBezTo>
                    <a:pt x="39" y="18"/>
                    <a:pt x="45" y="10"/>
                    <a:pt x="52" y="8"/>
                  </a:cubicBezTo>
                  <a:lnTo>
                    <a:pt x="52" y="29"/>
                  </a:lnTo>
                  <a:close/>
                  <a:moveTo>
                    <a:pt x="96" y="29"/>
                  </a:moveTo>
                  <a:cubicBezTo>
                    <a:pt x="84" y="29"/>
                    <a:pt x="84" y="29"/>
                    <a:pt x="84" y="29"/>
                  </a:cubicBezTo>
                  <a:cubicBezTo>
                    <a:pt x="82" y="22"/>
                    <a:pt x="80" y="17"/>
                    <a:pt x="77" y="13"/>
                  </a:cubicBezTo>
                  <a:cubicBezTo>
                    <a:pt x="84" y="16"/>
                    <a:pt x="91" y="22"/>
                    <a:pt x="96" y="29"/>
                  </a:cubicBezTo>
                  <a:close/>
                  <a:moveTo>
                    <a:pt x="60" y="8"/>
                  </a:moveTo>
                  <a:cubicBezTo>
                    <a:pt x="66" y="10"/>
                    <a:pt x="72" y="18"/>
                    <a:pt x="77" y="29"/>
                  </a:cubicBezTo>
                  <a:cubicBezTo>
                    <a:pt x="60" y="29"/>
                    <a:pt x="60" y="29"/>
                    <a:pt x="60" y="29"/>
                  </a:cubicBezTo>
                  <a:lnTo>
                    <a:pt x="60" y="8"/>
                  </a:lnTo>
                  <a:close/>
                  <a:moveTo>
                    <a:pt x="60" y="36"/>
                  </a:moveTo>
                  <a:cubicBezTo>
                    <a:pt x="79" y="36"/>
                    <a:pt x="79" y="36"/>
                    <a:pt x="79" y="36"/>
                  </a:cubicBezTo>
                  <a:cubicBezTo>
                    <a:pt x="80" y="41"/>
                    <a:pt x="81" y="47"/>
                    <a:pt x="81" y="53"/>
                  </a:cubicBezTo>
                  <a:cubicBezTo>
                    <a:pt x="60" y="53"/>
                    <a:pt x="60" y="53"/>
                    <a:pt x="60" y="53"/>
                  </a:cubicBezTo>
                  <a:lnTo>
                    <a:pt x="60" y="36"/>
                  </a:lnTo>
                  <a:close/>
                  <a:moveTo>
                    <a:pt x="60" y="60"/>
                  </a:moveTo>
                  <a:cubicBezTo>
                    <a:pt x="81" y="60"/>
                    <a:pt x="81" y="60"/>
                    <a:pt x="81" y="60"/>
                  </a:cubicBezTo>
                  <a:cubicBezTo>
                    <a:pt x="81" y="66"/>
                    <a:pt x="80" y="72"/>
                    <a:pt x="79" y="77"/>
                  </a:cubicBezTo>
                  <a:cubicBezTo>
                    <a:pt x="60" y="77"/>
                    <a:pt x="60" y="77"/>
                    <a:pt x="60" y="77"/>
                  </a:cubicBezTo>
                  <a:lnTo>
                    <a:pt x="60" y="60"/>
                  </a:lnTo>
                  <a:close/>
                  <a:moveTo>
                    <a:pt x="60" y="105"/>
                  </a:moveTo>
                  <a:cubicBezTo>
                    <a:pt x="60" y="84"/>
                    <a:pt x="60" y="84"/>
                    <a:pt x="60" y="84"/>
                  </a:cubicBezTo>
                  <a:cubicBezTo>
                    <a:pt x="77" y="84"/>
                    <a:pt x="77" y="84"/>
                    <a:pt x="77" y="84"/>
                  </a:cubicBezTo>
                  <a:cubicBezTo>
                    <a:pt x="72" y="95"/>
                    <a:pt x="66" y="103"/>
                    <a:pt x="60" y="105"/>
                  </a:cubicBezTo>
                  <a:close/>
                  <a:moveTo>
                    <a:pt x="77" y="100"/>
                  </a:moveTo>
                  <a:cubicBezTo>
                    <a:pt x="80" y="96"/>
                    <a:pt x="82" y="91"/>
                    <a:pt x="84" y="84"/>
                  </a:cubicBezTo>
                  <a:cubicBezTo>
                    <a:pt x="96" y="84"/>
                    <a:pt x="96" y="84"/>
                    <a:pt x="96" y="84"/>
                  </a:cubicBezTo>
                  <a:cubicBezTo>
                    <a:pt x="91" y="91"/>
                    <a:pt x="84" y="97"/>
                    <a:pt x="77" y="100"/>
                  </a:cubicBezTo>
                  <a:close/>
                  <a:moveTo>
                    <a:pt x="100" y="77"/>
                  </a:moveTo>
                  <a:cubicBezTo>
                    <a:pt x="87" y="77"/>
                    <a:pt x="87" y="77"/>
                    <a:pt x="87" y="77"/>
                  </a:cubicBezTo>
                  <a:cubicBezTo>
                    <a:pt x="88" y="72"/>
                    <a:pt x="88" y="66"/>
                    <a:pt x="89" y="60"/>
                  </a:cubicBezTo>
                  <a:cubicBezTo>
                    <a:pt x="104" y="60"/>
                    <a:pt x="104" y="60"/>
                    <a:pt x="104" y="60"/>
                  </a:cubicBezTo>
                  <a:cubicBezTo>
                    <a:pt x="104" y="66"/>
                    <a:pt x="103" y="72"/>
                    <a:pt x="100" y="77"/>
                  </a:cubicBezTo>
                  <a:close/>
                  <a:moveTo>
                    <a:pt x="89" y="53"/>
                  </a:moveTo>
                  <a:cubicBezTo>
                    <a:pt x="88" y="47"/>
                    <a:pt x="88" y="41"/>
                    <a:pt x="87" y="36"/>
                  </a:cubicBezTo>
                  <a:cubicBezTo>
                    <a:pt x="100" y="36"/>
                    <a:pt x="100" y="36"/>
                    <a:pt x="100" y="36"/>
                  </a:cubicBezTo>
                  <a:cubicBezTo>
                    <a:pt x="103" y="41"/>
                    <a:pt x="104" y="47"/>
                    <a:pt x="104" y="53"/>
                  </a:cubicBezTo>
                  <a:lnTo>
                    <a:pt x="89" y="53"/>
                  </a:lnTo>
                  <a:close/>
                </a:path>
              </a:pathLst>
            </a:custGeom>
            <a:solidFill>
              <a:schemeClr val="bg1"/>
            </a:solidFill>
            <a:ln w="9525">
              <a:noFill/>
            </a:ln>
          </p:spPr>
          <p:txBody>
            <a:bodyPr/>
            <a:lstStyle/>
            <a:p>
              <a:endParaRPr lang="zh-CN" altLang="en-US" sz="1350"/>
            </a:p>
          </p:txBody>
        </p:sp>
      </p:grpSp>
      <p:sp>
        <p:nvSpPr>
          <p:cNvPr id="2" name="标题 1"/>
          <p:cNvSpPr>
            <a:spLocks noGrp="1"/>
          </p:cNvSpPr>
          <p:nvPr>
            <p:ph type="ctrTitle"/>
            <p:custDataLst>
              <p:tags r:id="rId10"/>
            </p:custDataLst>
          </p:nvPr>
        </p:nvSpPr>
        <p:spPr>
          <a:xfrm>
            <a:off x="1567123" y="4091305"/>
            <a:ext cx="6858000" cy="678180"/>
          </a:xfrm>
        </p:spPr>
        <p:txBody>
          <a:bodyPr lIns="90000" tIns="46800" rIns="90000" bIns="46800" anchor="b">
            <a:normAutofit/>
          </a:bodyPr>
          <a:lstStyle>
            <a:lvl1pPr algn="ctr">
              <a:defRPr sz="3300">
                <a:solidFill>
                  <a:schemeClr val="bg1"/>
                </a:solidFill>
              </a:defRPr>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11"/>
            </p:custDataLst>
          </p:nvPr>
        </p:nvSpPr>
        <p:spPr>
          <a:xfrm>
            <a:off x="1567123" y="5020470"/>
            <a:ext cx="6857999" cy="470795"/>
          </a:xfrm>
        </p:spPr>
        <p:txBody>
          <a:bodyPr anchor="t"/>
          <a:lstStyle>
            <a:lvl1pPr marL="0" indent="0" algn="ctr">
              <a:buNone/>
              <a:defRPr sz="1800">
                <a:solidFill>
                  <a:schemeClr val="bg1"/>
                </a:solidFill>
                <a:latin typeface="+mn-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单击此处编辑母版副标题样式</a:t>
            </a:r>
            <a:endParaRPr lang="zh-CN" altLang="en-US" dirty="0"/>
          </a:p>
        </p:txBody>
      </p:sp>
      <p:sp>
        <p:nvSpPr>
          <p:cNvPr id="4" name="日期占位符 3"/>
          <p:cNvSpPr>
            <a:spLocks noGrp="1"/>
          </p:cNvSpPr>
          <p:nvPr>
            <p:ph type="dt" sz="half" idx="10"/>
            <p:custDataLst>
              <p:tags r:id="rId12"/>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13"/>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14"/>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a:latin typeface="+mj-lt"/>
              </a:defRPr>
            </a:lvl1p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a:xfrm>
            <a:off x="628650" y="2369542"/>
            <a:ext cx="7886700" cy="3263503"/>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任意多边形 6"/>
          <p:cNvSpPr/>
          <p:nvPr>
            <p:custDataLst>
              <p:tags r:id="rId2"/>
            </p:custDataLst>
          </p:nvPr>
        </p:nvSpPr>
        <p:spPr>
          <a:xfrm>
            <a:off x="0" y="1259205"/>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任意多边形 7"/>
          <p:cNvSpPr/>
          <p:nvPr>
            <p:custDataLst>
              <p:tags r:id="rId3"/>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custDataLst>
              <p:tags r:id="rId4"/>
            </p:custDataLst>
          </p:nvPr>
        </p:nvSpPr>
        <p:spPr>
          <a:xfrm>
            <a:off x="0" y="2492137"/>
            <a:ext cx="9144953" cy="265033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0" name="任意多边形 9"/>
          <p:cNvSpPr/>
          <p:nvPr>
            <p:custDataLst>
              <p:tags r:id="rId5"/>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bg1"/>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350"/>
          </a:p>
        </p:txBody>
      </p:sp>
      <p:sp>
        <p:nvSpPr>
          <p:cNvPr id="2" name="标题 1"/>
          <p:cNvSpPr>
            <a:spLocks noGrp="1"/>
          </p:cNvSpPr>
          <p:nvPr>
            <p:ph type="title"/>
            <p:custDataLst>
              <p:tags r:id="rId6"/>
            </p:custDataLst>
          </p:nvPr>
        </p:nvSpPr>
        <p:spPr>
          <a:xfrm>
            <a:off x="2367642" y="4072775"/>
            <a:ext cx="6506936" cy="567000"/>
          </a:xfrm>
        </p:spPr>
        <p:txBody>
          <a:bodyPr anchor="b">
            <a:normAutofit/>
          </a:bodyPr>
          <a:lstStyle>
            <a:lvl1pPr>
              <a:defRPr sz="3300"/>
            </a:lvl1pPr>
          </a:lstStyle>
          <a:p>
            <a:r>
              <a:rPr lang="zh-CN" altLang="en-US" dirty="0"/>
              <a:t>单击此处编辑母版标题样式</a:t>
            </a:r>
            <a:endParaRPr lang="zh-CN" altLang="en-US" dirty="0"/>
          </a:p>
        </p:txBody>
      </p:sp>
      <p:sp>
        <p:nvSpPr>
          <p:cNvPr id="3" name="文本占位符 2"/>
          <p:cNvSpPr>
            <a:spLocks noGrp="1"/>
          </p:cNvSpPr>
          <p:nvPr>
            <p:ph type="body" idx="1"/>
            <p:custDataLst>
              <p:tags r:id="rId7"/>
            </p:custDataLst>
          </p:nvPr>
        </p:nvSpPr>
        <p:spPr>
          <a:xfrm>
            <a:off x="2367641" y="4908072"/>
            <a:ext cx="6506936" cy="57952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8"/>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9"/>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10"/>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a:latin typeface="+mj-lt"/>
              </a:defRPr>
            </a:lvl1pPr>
          </a:lstStyle>
          <a:p>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628650" y="2369542"/>
            <a:ext cx="3886200" cy="3263503"/>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custDataLst>
              <p:tags r:id="rId4"/>
            </p:custDataLst>
          </p:nvPr>
        </p:nvSpPr>
        <p:spPr>
          <a:xfrm>
            <a:off x="4629150" y="2369542"/>
            <a:ext cx="3886200" cy="3263503"/>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a:xfrm>
            <a:off x="285750" y="6356350"/>
            <a:ext cx="2743200" cy="365125"/>
          </a:xfrm>
        </p:spPr>
        <p:txBody>
          <a:bodyPr/>
          <a:lstStyle/>
          <a:p>
            <a:fld id="{3AF26454-18F3-4682-85CD-2E9D3BF5A20C}"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a:xfrm>
            <a:off x="2514600" y="6356350"/>
            <a:ext cx="4114800" cy="365125"/>
          </a:xfrm>
        </p:spPr>
        <p:txBody>
          <a:bodyPr/>
          <a:lstStyle/>
          <a:p>
            <a:endParaRPr lang="zh-CN" altLang="en-US"/>
          </a:p>
        </p:txBody>
      </p:sp>
      <p:sp>
        <p:nvSpPr>
          <p:cNvPr id="7" name="灯片编号占位符 6"/>
          <p:cNvSpPr>
            <a:spLocks noGrp="1"/>
          </p:cNvSpPr>
          <p:nvPr>
            <p:ph type="sldNum" sz="quarter" idx="12"/>
            <p:custDataLst>
              <p:tags r:id="rId7"/>
            </p:custDataLst>
          </p:nvPr>
        </p:nvSpPr>
        <p:spPr>
          <a:xfrm>
            <a:off x="6115050" y="6356350"/>
            <a:ext cx="2743200" cy="365125"/>
          </a:xfrm>
        </p:spPr>
        <p:txBody>
          <a:bodyPr/>
          <a:lstStyle/>
          <a:p>
            <a:fld id="{20B1BF28-F930-49E4-85CE-AE60C16D92B0}" type="slidenum">
              <a:rPr lang="zh-CN" altLang="en-US" smtClean="0"/>
            </a:fld>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9841" y="530820"/>
            <a:ext cx="7886700" cy="994172"/>
          </a:xfrm>
        </p:spPr>
        <p:txBody>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629841" y="1864436"/>
            <a:ext cx="3868340" cy="5771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4"/>
            </p:custDataLst>
          </p:nvPr>
        </p:nvSpPr>
        <p:spPr>
          <a:xfrm>
            <a:off x="629841" y="3059707"/>
            <a:ext cx="3868340" cy="2682819"/>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custDataLst>
              <p:tags r:id="rId5"/>
            </p:custDataLst>
          </p:nvPr>
        </p:nvSpPr>
        <p:spPr>
          <a:xfrm>
            <a:off x="4629150" y="1864436"/>
            <a:ext cx="3887391" cy="5771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6"/>
            </p:custDataLst>
          </p:nvPr>
        </p:nvSpPr>
        <p:spPr>
          <a:xfrm>
            <a:off x="4629150" y="3059707"/>
            <a:ext cx="3887391" cy="2682819"/>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custDataLst>
              <p:tags r:id="rId7"/>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a:xfrm>
            <a:off x="2514600" y="6356350"/>
            <a:ext cx="4114800" cy="365125"/>
          </a:xfrm>
        </p:spPr>
        <p:txBody>
          <a:bodyPr/>
          <a:lstStyle/>
          <a:p>
            <a:endParaRPr lang="zh-CN" altLang="en-US"/>
          </a:p>
        </p:txBody>
      </p:sp>
      <p:sp>
        <p:nvSpPr>
          <p:cNvPr id="9" name="灯片编号占位符 8"/>
          <p:cNvSpPr>
            <a:spLocks noGrp="1"/>
          </p:cNvSpPr>
          <p:nvPr>
            <p:ph type="sldNum" sz="quarter" idx="12"/>
            <p:custDataLst>
              <p:tags r:id="rId9"/>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2514600" y="6356350"/>
            <a:ext cx="4114800" cy="365125"/>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9840" y="657225"/>
            <a:ext cx="3123900" cy="1200150"/>
          </a:xfrm>
        </p:spPr>
        <p:txBody>
          <a:bodyPr anchor="t" anchorCtr="0">
            <a:normAutofit/>
          </a:bodyPr>
          <a:lstStyle>
            <a:lvl1pPr>
              <a:defRPr sz="2700">
                <a:latin typeface="+mj-lt"/>
              </a:defRPr>
            </a:lvl1pPr>
          </a:lstStyle>
          <a:p>
            <a:r>
              <a:rPr lang="zh-CN" altLang="en-US" dirty="0"/>
              <a:t>单击此处编辑母版标题样式</a:t>
            </a:r>
            <a:endParaRPr lang="zh-CN" altLang="en-US" dirty="0"/>
          </a:p>
        </p:txBody>
      </p:sp>
      <p:sp>
        <p:nvSpPr>
          <p:cNvPr id="3" name="图片占位符 2"/>
          <p:cNvSpPr>
            <a:spLocks noGrp="1" noChangeAspect="1"/>
          </p:cNvSpPr>
          <p:nvPr>
            <p:ph type="pic" idx="1"/>
            <p:custDataLst>
              <p:tags r:id="rId3"/>
            </p:custDataLst>
          </p:nvPr>
        </p:nvSpPr>
        <p:spPr>
          <a:xfrm>
            <a:off x="3888000" y="1132650"/>
            <a:ext cx="4627800" cy="40527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dirty="0"/>
          </a:p>
        </p:txBody>
      </p:sp>
      <p:sp>
        <p:nvSpPr>
          <p:cNvPr id="4" name="文本占位符 3"/>
          <p:cNvSpPr>
            <a:spLocks noGrp="1"/>
          </p:cNvSpPr>
          <p:nvPr>
            <p:ph type="body" sz="half" idx="2"/>
            <p:custDataLst>
              <p:tags r:id="rId4"/>
            </p:custDataLst>
          </p:nvPr>
        </p:nvSpPr>
        <p:spPr>
          <a:xfrm>
            <a:off x="629840" y="2533849"/>
            <a:ext cx="3123900" cy="2858691"/>
          </a:xfrm>
        </p:spPr>
        <p:txBody>
          <a:bodyPr>
            <a:normAutofit/>
          </a:bodyPr>
          <a:lstStyle>
            <a:lvl1pPr marL="0" indent="0">
              <a:buNone/>
              <a:defRPr sz="1500">
                <a:latin typeface="+mn-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dirty="0"/>
              <a:t>单击此处编辑母版文本样式</a:t>
            </a:r>
            <a:endParaRPr lang="zh-CN" altLang="en-US" dirty="0"/>
          </a:p>
        </p:txBody>
      </p:sp>
      <p:sp>
        <p:nvSpPr>
          <p:cNvPr id="5" name="日期占位符 4"/>
          <p:cNvSpPr>
            <a:spLocks noGrp="1"/>
          </p:cNvSpPr>
          <p:nvPr>
            <p:ph type="dt" sz="half" idx="10"/>
            <p:custDataLst>
              <p:tags r:id="rId5"/>
            </p:custDataLst>
          </p:nvPr>
        </p:nvSpPr>
        <p:spPr>
          <a:xfrm>
            <a:off x="285750" y="6356350"/>
            <a:ext cx="2743200" cy="365125"/>
          </a:xfrm>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a:xfrm>
            <a:off x="2514600" y="6356350"/>
            <a:ext cx="4114800" cy="365125"/>
          </a:xfrm>
        </p:spPr>
        <p:txBody>
          <a:bodyPr/>
          <a:lstStyle/>
          <a:p>
            <a:endParaRPr lang="zh-CN" altLang="en-US" dirty="0"/>
          </a:p>
        </p:txBody>
      </p:sp>
      <p:sp>
        <p:nvSpPr>
          <p:cNvPr id="7" name="灯片编号占位符 6"/>
          <p:cNvSpPr>
            <a:spLocks noGrp="1"/>
          </p:cNvSpPr>
          <p:nvPr>
            <p:ph type="sldNum" sz="quarter" idx="12"/>
            <p:custDataLst>
              <p:tags r:id="rId7"/>
            </p:custDataLst>
          </p:nvPr>
        </p:nvSpPr>
        <p:spPr>
          <a:xfrm>
            <a:off x="6115050" y="6356350"/>
            <a:ext cx="2743200" cy="365125"/>
          </a:xfrm>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F052BFB5-FF29-4DCF-B5EA-AEE71D2925BF}"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4AB8619F-A338-4DC7-8D27-A12179085D10}" type="slidenum">
              <a:rPr lang="zh-CN" altLang="en-US"/>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7686675" y="1091605"/>
            <a:ext cx="828674" cy="4358879"/>
          </a:xfrm>
        </p:spPr>
        <p:txBody>
          <a:bodyPr vert="eaVert">
            <a:normAutofit/>
          </a:bodyPr>
          <a:lstStyle>
            <a:lvl1pPr>
              <a:defRPr sz="2700"/>
            </a:lvl1pPr>
          </a:lstStyle>
          <a:p>
            <a:r>
              <a:rPr lang="zh-CN" altLang="en-US"/>
              <a:t>单击此处编辑母版标题样式</a:t>
            </a:r>
            <a:endParaRPr lang="zh-CN" altLang="en-US"/>
          </a:p>
        </p:txBody>
      </p:sp>
      <p:sp>
        <p:nvSpPr>
          <p:cNvPr id="3" name="竖排文字占位符 2"/>
          <p:cNvSpPr>
            <a:spLocks noGrp="1"/>
          </p:cNvSpPr>
          <p:nvPr>
            <p:ph type="body" orient="vert" idx="1"/>
            <p:custDataLst>
              <p:tags r:id="rId3"/>
            </p:custDataLst>
          </p:nvPr>
        </p:nvSpPr>
        <p:spPr>
          <a:xfrm>
            <a:off x="628649" y="1091605"/>
            <a:ext cx="6879431" cy="4358879"/>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4"/>
            </p:custDataLst>
          </p:nvPr>
        </p:nvSpPr>
        <p:spPr>
          <a:xfrm>
            <a:off x="6115050" y="6356350"/>
            <a:ext cx="2743200" cy="365125"/>
          </a:xfrm>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28650" y="1246414"/>
            <a:ext cx="7886700" cy="416922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6" name="任意多边形 5"/>
          <p:cNvSpPr/>
          <p:nvPr>
            <p:custDataLst>
              <p:tags r:id="rId2"/>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custDataLst>
              <p:tags r:id="rId3"/>
            </p:custDataLst>
          </p:nvPr>
        </p:nvSpPr>
        <p:spPr>
          <a:xfrm flipH="1">
            <a:off x="0" y="-3810"/>
            <a:ext cx="9144900" cy="1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p:custDataLst>
              <p:tags r:id="rId4"/>
            </p:custDataLst>
          </p:nvPr>
        </p:nvSpPr>
        <p:spPr>
          <a:xfrm>
            <a:off x="0" y="978614"/>
            <a:ext cx="9144900" cy="3947636"/>
          </a:xfrm>
          <a:prstGeom prst="rect">
            <a:avLst/>
          </a:prstGeom>
          <a:blipFill rotWithShape="1">
            <a:blip r:embed="rId5"/>
            <a:stretch>
              <a:fillRect t="-21000" b="-14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任意多边形 8"/>
          <p:cNvSpPr/>
          <p:nvPr>
            <p:custDataLst>
              <p:tags r:id="rId6"/>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accent6"/>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p:custDataLst>
              <p:tags r:id="rId7"/>
            </p:custDataLst>
          </p:nvPr>
        </p:nvSpPr>
        <p:spPr>
          <a:xfrm>
            <a:off x="2367643" y="4106978"/>
            <a:ext cx="6767309" cy="706501"/>
          </a:xfrm>
        </p:spPr>
        <p:txBody>
          <a:bodyPr lIns="90000" tIns="46800" rIns="90000" bIns="46800" anchor="b"/>
          <a:lstStyle>
            <a:lvl1pPr>
              <a:defRPr>
                <a:solidFill>
                  <a:schemeClr val="bg1"/>
                </a:solidFill>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10"/>
            </p:custDataLst>
          </p:nvPr>
        </p:nvSpPr>
        <p:spPr>
          <a:xfrm>
            <a:off x="6115050" y="6356350"/>
            <a:ext cx="2743200" cy="365125"/>
          </a:xfrm>
        </p:spPr>
        <p:txBody>
          <a:bodyPr/>
          <a:lstStyle/>
          <a:p>
            <a:fld id="{20B1BF28-F930-49E4-85CE-AE60C16D92B0}" type="slidenum">
              <a:rPr lang="zh-CN" altLang="en-US" smtClean="0"/>
            </a:fld>
            <a:endParaRPr lang="zh-CN" altLang="en-US"/>
          </a:p>
        </p:txBody>
      </p:sp>
      <p:sp>
        <p:nvSpPr>
          <p:cNvPr id="11" name="文本占位符 10"/>
          <p:cNvSpPr>
            <a:spLocks noGrp="1"/>
          </p:cNvSpPr>
          <p:nvPr>
            <p:ph type="body" sz="quarter" idx="13"/>
            <p:custDataLst>
              <p:tags r:id="rId11"/>
            </p:custDataLst>
          </p:nvPr>
        </p:nvSpPr>
        <p:spPr>
          <a:xfrm>
            <a:off x="2358170" y="5081488"/>
            <a:ext cx="6776781" cy="430888"/>
          </a:xfrm>
        </p:spPr>
        <p:txBody>
          <a:bodyPr/>
          <a:lstStyle>
            <a:lvl1pPr marL="0" indent="0">
              <a:buNone/>
              <a:defRPr>
                <a:solidFill>
                  <a:schemeClr val="bg1"/>
                </a:solidFill>
              </a:defRPr>
            </a:lvl1pPr>
          </a:lstStyle>
          <a:p>
            <a:pPr lvl="0"/>
            <a:endParaRPr lang="zh-CN" altLang="en-US" dirty="0"/>
          </a:p>
        </p:txBody>
      </p:sp>
      <p:grpSp>
        <p:nvGrpSpPr>
          <p:cNvPr id="12" name="组合 269"/>
          <p:cNvGrpSpPr/>
          <p:nvPr>
            <p:custDataLst>
              <p:tags r:id="rId12"/>
            </p:custDataLst>
          </p:nvPr>
        </p:nvGrpSpPr>
        <p:grpSpPr>
          <a:xfrm>
            <a:off x="7920235" y="4498492"/>
            <a:ext cx="551021" cy="551021"/>
            <a:chOff x="0" y="0"/>
            <a:chExt cx="690562" cy="692150"/>
          </a:xfrm>
          <a:solidFill>
            <a:schemeClr val="tx1">
              <a:lumMod val="50000"/>
              <a:lumOff val="50000"/>
            </a:schemeClr>
          </a:solidFill>
        </p:grpSpPr>
        <p:sp>
          <p:nvSpPr>
            <p:cNvPr id="13" name="Oval 10"/>
            <p:cNvSpPr/>
            <p:nvPr>
              <p:custDataLst>
                <p:tags r:id="rId13"/>
              </p:custDataLst>
            </p:nvPr>
          </p:nvSpPr>
          <p:spPr>
            <a:xfrm>
              <a:off x="0" y="0"/>
              <a:ext cx="690562" cy="692150"/>
            </a:xfrm>
            <a:prstGeom prst="ellipse">
              <a:avLst/>
            </a:prstGeom>
            <a:grpFill/>
            <a:ln w="9525">
              <a:noFill/>
            </a:ln>
            <a:effectLst>
              <a:outerShdw blurRad="177800" dist="88900" dir="2700000" algn="tl" rotWithShape="0">
                <a:prstClr val="black">
                  <a:alpha val="55000"/>
                </a:prstClr>
              </a:outerShdw>
            </a:effectLst>
          </p:spPr>
          <p:txBody>
            <a:bodyPr wrap="square" lIns="51435" tIns="25717" rIns="51435" bIns="25717" anchor="t"/>
            <a:lstStyle/>
            <a:p>
              <a:pPr lvl="0"/>
              <a:endParaRPr lang="zh-CN" altLang="en-US" sz="975" dirty="0">
                <a:solidFill>
                  <a:srgbClr val="000000"/>
                </a:solidFill>
                <a:latin typeface="Arial" panose="020B0604020202020204" pitchFamily="34" charset="0"/>
                <a:ea typeface="宋体" panose="02010600030101010101" pitchFamily="2" charset="-122"/>
              </a:endParaRPr>
            </a:p>
          </p:txBody>
        </p:sp>
        <p:sp>
          <p:nvSpPr>
            <p:cNvPr id="14" name="Freeform 32"/>
            <p:cNvSpPr>
              <a:spLocks noEditPoints="1"/>
            </p:cNvSpPr>
            <p:nvPr>
              <p:custDataLst>
                <p:tags r:id="rId14"/>
              </p:custDataLst>
            </p:nvPr>
          </p:nvSpPr>
          <p:spPr>
            <a:xfrm>
              <a:off x="130175" y="131763"/>
              <a:ext cx="422275" cy="423862"/>
            </a:xfrm>
            <a:custGeom>
              <a:avLst/>
              <a:gdLst/>
              <a:ahLst/>
              <a:cxnLst>
                <a:cxn ang="0">
                  <a:pos x="410964" y="135036"/>
                </a:cxn>
                <a:cxn ang="0">
                  <a:pos x="395883" y="108779"/>
                </a:cxn>
                <a:cxn ang="0">
                  <a:pos x="226219" y="3751"/>
                </a:cxn>
                <a:cxn ang="0">
                  <a:pos x="196056" y="0"/>
                </a:cxn>
                <a:cxn ang="0">
                  <a:pos x="26392" y="108779"/>
                </a:cxn>
                <a:cxn ang="0">
                  <a:pos x="22622" y="116281"/>
                </a:cxn>
                <a:cxn ang="0">
                  <a:pos x="15081" y="135036"/>
                </a:cxn>
                <a:cxn ang="0">
                  <a:pos x="0" y="198803"/>
                </a:cxn>
                <a:cxn ang="0">
                  <a:pos x="0" y="225059"/>
                </a:cxn>
                <a:cxn ang="0">
                  <a:pos x="11311" y="288826"/>
                </a:cxn>
                <a:cxn ang="0">
                  <a:pos x="26392" y="315083"/>
                </a:cxn>
                <a:cxn ang="0">
                  <a:pos x="196056" y="423862"/>
                </a:cxn>
                <a:cxn ang="0">
                  <a:pos x="226219" y="423862"/>
                </a:cxn>
                <a:cxn ang="0">
                  <a:pos x="395883" y="315083"/>
                </a:cxn>
                <a:cxn ang="0">
                  <a:pos x="399653" y="307581"/>
                </a:cxn>
                <a:cxn ang="0">
                  <a:pos x="407194" y="288826"/>
                </a:cxn>
                <a:cxn ang="0">
                  <a:pos x="422275" y="225059"/>
                </a:cxn>
                <a:cxn ang="0">
                  <a:pos x="422275" y="198803"/>
                </a:cxn>
                <a:cxn ang="0">
                  <a:pos x="131961" y="48763"/>
                </a:cxn>
                <a:cxn ang="0">
                  <a:pos x="60325" y="108779"/>
                </a:cxn>
                <a:cxn ang="0">
                  <a:pos x="45244" y="135036"/>
                </a:cxn>
                <a:cxn ang="0">
                  <a:pos x="86717" y="198803"/>
                </a:cxn>
                <a:cxn ang="0">
                  <a:pos x="45244" y="135036"/>
                </a:cxn>
                <a:cxn ang="0">
                  <a:pos x="26392" y="225059"/>
                </a:cxn>
                <a:cxn ang="0">
                  <a:pos x="94258" y="288826"/>
                </a:cxn>
                <a:cxn ang="0">
                  <a:pos x="60325" y="315083"/>
                </a:cxn>
                <a:cxn ang="0">
                  <a:pos x="131961" y="375099"/>
                </a:cxn>
                <a:cxn ang="0">
                  <a:pos x="196056" y="393854"/>
                </a:cxn>
                <a:cxn ang="0">
                  <a:pos x="196056" y="315083"/>
                </a:cxn>
                <a:cxn ang="0">
                  <a:pos x="196056" y="288826"/>
                </a:cxn>
                <a:cxn ang="0">
                  <a:pos x="116880" y="225059"/>
                </a:cxn>
                <a:cxn ang="0">
                  <a:pos x="196056" y="288826"/>
                </a:cxn>
                <a:cxn ang="0">
                  <a:pos x="116880" y="198803"/>
                </a:cxn>
                <a:cxn ang="0">
                  <a:pos x="196056" y="135036"/>
                </a:cxn>
                <a:cxn ang="0">
                  <a:pos x="196056" y="108779"/>
                </a:cxn>
                <a:cxn ang="0">
                  <a:pos x="196056" y="30008"/>
                </a:cxn>
                <a:cxn ang="0">
                  <a:pos x="361950" y="108779"/>
                </a:cxn>
                <a:cxn ang="0">
                  <a:pos x="290314" y="48763"/>
                </a:cxn>
                <a:cxn ang="0">
                  <a:pos x="226219" y="30008"/>
                </a:cxn>
                <a:cxn ang="0">
                  <a:pos x="226219" y="108779"/>
                </a:cxn>
                <a:cxn ang="0">
                  <a:pos x="226219" y="135036"/>
                </a:cxn>
                <a:cxn ang="0">
                  <a:pos x="305395" y="198803"/>
                </a:cxn>
                <a:cxn ang="0">
                  <a:pos x="226219" y="135036"/>
                </a:cxn>
                <a:cxn ang="0">
                  <a:pos x="305395" y="225059"/>
                </a:cxn>
                <a:cxn ang="0">
                  <a:pos x="226219" y="288826"/>
                </a:cxn>
                <a:cxn ang="0">
                  <a:pos x="226219" y="393854"/>
                </a:cxn>
                <a:cxn ang="0">
                  <a:pos x="290314" y="315083"/>
                </a:cxn>
                <a:cxn ang="0">
                  <a:pos x="290314" y="375099"/>
                </a:cxn>
                <a:cxn ang="0">
                  <a:pos x="361950" y="315083"/>
                </a:cxn>
                <a:cxn ang="0">
                  <a:pos x="377031" y="288826"/>
                </a:cxn>
                <a:cxn ang="0">
                  <a:pos x="335558" y="225059"/>
                </a:cxn>
                <a:cxn ang="0">
                  <a:pos x="377031" y="288826"/>
                </a:cxn>
                <a:cxn ang="0">
                  <a:pos x="328017" y="135036"/>
                </a:cxn>
                <a:cxn ang="0">
                  <a:pos x="392113" y="198803"/>
                </a:cxn>
              </a:cxnLst>
              <a:rect l="0" t="0" r="0" b="0"/>
              <a:pathLst>
                <a:path w="112" h="113">
                  <a:moveTo>
                    <a:pt x="108" y="36"/>
                  </a:moveTo>
                  <a:cubicBezTo>
                    <a:pt x="109" y="36"/>
                    <a:pt x="109" y="36"/>
                    <a:pt x="109" y="36"/>
                  </a:cubicBezTo>
                  <a:cubicBezTo>
                    <a:pt x="106" y="31"/>
                    <a:pt x="106" y="31"/>
                    <a:pt x="106" y="31"/>
                  </a:cubicBezTo>
                  <a:cubicBezTo>
                    <a:pt x="105" y="29"/>
                    <a:pt x="105" y="29"/>
                    <a:pt x="105" y="29"/>
                  </a:cubicBezTo>
                  <a:cubicBezTo>
                    <a:pt x="105" y="29"/>
                    <a:pt x="105" y="29"/>
                    <a:pt x="105" y="29"/>
                  </a:cubicBezTo>
                  <a:cubicBezTo>
                    <a:pt x="95" y="12"/>
                    <a:pt x="78" y="2"/>
                    <a:pt x="60" y="1"/>
                  </a:cubicBezTo>
                  <a:cubicBezTo>
                    <a:pt x="60" y="0"/>
                    <a:pt x="60" y="0"/>
                    <a:pt x="60" y="0"/>
                  </a:cubicBezTo>
                  <a:cubicBezTo>
                    <a:pt x="52" y="0"/>
                    <a:pt x="52" y="0"/>
                    <a:pt x="52" y="0"/>
                  </a:cubicBezTo>
                  <a:cubicBezTo>
                    <a:pt x="52" y="1"/>
                    <a:pt x="52" y="1"/>
                    <a:pt x="52" y="1"/>
                  </a:cubicBezTo>
                  <a:cubicBezTo>
                    <a:pt x="33" y="2"/>
                    <a:pt x="17" y="12"/>
                    <a:pt x="7" y="29"/>
                  </a:cubicBezTo>
                  <a:cubicBezTo>
                    <a:pt x="7" y="29"/>
                    <a:pt x="7" y="29"/>
                    <a:pt x="7" y="29"/>
                  </a:cubicBezTo>
                  <a:cubicBezTo>
                    <a:pt x="6" y="31"/>
                    <a:pt x="6" y="31"/>
                    <a:pt x="6" y="31"/>
                  </a:cubicBezTo>
                  <a:cubicBezTo>
                    <a:pt x="3" y="36"/>
                    <a:pt x="3" y="36"/>
                    <a:pt x="3" y="36"/>
                  </a:cubicBezTo>
                  <a:cubicBezTo>
                    <a:pt x="4" y="36"/>
                    <a:pt x="4" y="36"/>
                    <a:pt x="4" y="36"/>
                  </a:cubicBezTo>
                  <a:cubicBezTo>
                    <a:pt x="1" y="41"/>
                    <a:pt x="0" y="47"/>
                    <a:pt x="0" y="53"/>
                  </a:cubicBezTo>
                  <a:cubicBezTo>
                    <a:pt x="0" y="53"/>
                    <a:pt x="0" y="53"/>
                    <a:pt x="0" y="53"/>
                  </a:cubicBezTo>
                  <a:cubicBezTo>
                    <a:pt x="0" y="60"/>
                    <a:pt x="0" y="60"/>
                    <a:pt x="0" y="60"/>
                  </a:cubicBezTo>
                  <a:cubicBezTo>
                    <a:pt x="0" y="60"/>
                    <a:pt x="0" y="60"/>
                    <a:pt x="0" y="60"/>
                  </a:cubicBezTo>
                  <a:cubicBezTo>
                    <a:pt x="0" y="66"/>
                    <a:pt x="1" y="72"/>
                    <a:pt x="4" y="77"/>
                  </a:cubicBezTo>
                  <a:cubicBezTo>
                    <a:pt x="3" y="77"/>
                    <a:pt x="3" y="77"/>
                    <a:pt x="3" y="77"/>
                  </a:cubicBezTo>
                  <a:cubicBezTo>
                    <a:pt x="6" y="82"/>
                    <a:pt x="6" y="82"/>
                    <a:pt x="6" y="82"/>
                  </a:cubicBezTo>
                  <a:cubicBezTo>
                    <a:pt x="7" y="84"/>
                    <a:pt x="7" y="84"/>
                    <a:pt x="7" y="84"/>
                  </a:cubicBezTo>
                  <a:cubicBezTo>
                    <a:pt x="7" y="84"/>
                    <a:pt x="7" y="84"/>
                    <a:pt x="7" y="84"/>
                  </a:cubicBezTo>
                  <a:cubicBezTo>
                    <a:pt x="17" y="101"/>
                    <a:pt x="33" y="111"/>
                    <a:pt x="52" y="113"/>
                  </a:cubicBezTo>
                  <a:cubicBezTo>
                    <a:pt x="52" y="113"/>
                    <a:pt x="52" y="113"/>
                    <a:pt x="52" y="113"/>
                  </a:cubicBezTo>
                  <a:cubicBezTo>
                    <a:pt x="60" y="113"/>
                    <a:pt x="60" y="113"/>
                    <a:pt x="60" y="113"/>
                  </a:cubicBezTo>
                  <a:cubicBezTo>
                    <a:pt x="60" y="113"/>
                    <a:pt x="60" y="113"/>
                    <a:pt x="60" y="113"/>
                  </a:cubicBezTo>
                  <a:cubicBezTo>
                    <a:pt x="78" y="111"/>
                    <a:pt x="95" y="101"/>
                    <a:pt x="105" y="84"/>
                  </a:cubicBezTo>
                  <a:cubicBezTo>
                    <a:pt x="105" y="84"/>
                    <a:pt x="105" y="84"/>
                    <a:pt x="105" y="84"/>
                  </a:cubicBezTo>
                  <a:cubicBezTo>
                    <a:pt x="106" y="82"/>
                    <a:pt x="106" y="82"/>
                    <a:pt x="106" y="82"/>
                  </a:cubicBezTo>
                  <a:cubicBezTo>
                    <a:pt x="109" y="77"/>
                    <a:pt x="109" y="77"/>
                    <a:pt x="109" y="77"/>
                  </a:cubicBezTo>
                  <a:cubicBezTo>
                    <a:pt x="108" y="77"/>
                    <a:pt x="108" y="77"/>
                    <a:pt x="108" y="77"/>
                  </a:cubicBezTo>
                  <a:cubicBezTo>
                    <a:pt x="110" y="72"/>
                    <a:pt x="112" y="66"/>
                    <a:pt x="112" y="60"/>
                  </a:cubicBezTo>
                  <a:cubicBezTo>
                    <a:pt x="112" y="60"/>
                    <a:pt x="112" y="60"/>
                    <a:pt x="112" y="60"/>
                  </a:cubicBezTo>
                  <a:cubicBezTo>
                    <a:pt x="112" y="53"/>
                    <a:pt x="112" y="53"/>
                    <a:pt x="112" y="53"/>
                  </a:cubicBezTo>
                  <a:cubicBezTo>
                    <a:pt x="112" y="53"/>
                    <a:pt x="112" y="53"/>
                    <a:pt x="112" y="53"/>
                  </a:cubicBezTo>
                  <a:cubicBezTo>
                    <a:pt x="112" y="47"/>
                    <a:pt x="110" y="41"/>
                    <a:pt x="108" y="36"/>
                  </a:cubicBezTo>
                  <a:close/>
                  <a:moveTo>
                    <a:pt x="35" y="13"/>
                  </a:moveTo>
                  <a:cubicBezTo>
                    <a:pt x="32" y="17"/>
                    <a:pt x="29" y="22"/>
                    <a:pt x="27" y="29"/>
                  </a:cubicBezTo>
                  <a:cubicBezTo>
                    <a:pt x="16" y="29"/>
                    <a:pt x="16" y="29"/>
                    <a:pt x="16" y="29"/>
                  </a:cubicBezTo>
                  <a:cubicBezTo>
                    <a:pt x="21" y="22"/>
                    <a:pt x="28" y="16"/>
                    <a:pt x="35" y="13"/>
                  </a:cubicBezTo>
                  <a:close/>
                  <a:moveTo>
                    <a:pt x="12" y="36"/>
                  </a:moveTo>
                  <a:cubicBezTo>
                    <a:pt x="25" y="36"/>
                    <a:pt x="25" y="36"/>
                    <a:pt x="25" y="36"/>
                  </a:cubicBezTo>
                  <a:cubicBezTo>
                    <a:pt x="24" y="41"/>
                    <a:pt x="23" y="47"/>
                    <a:pt x="23" y="53"/>
                  </a:cubicBezTo>
                  <a:cubicBezTo>
                    <a:pt x="7" y="53"/>
                    <a:pt x="7" y="53"/>
                    <a:pt x="7" y="53"/>
                  </a:cubicBezTo>
                  <a:cubicBezTo>
                    <a:pt x="8" y="47"/>
                    <a:pt x="9" y="41"/>
                    <a:pt x="12" y="36"/>
                  </a:cubicBezTo>
                  <a:close/>
                  <a:moveTo>
                    <a:pt x="12" y="77"/>
                  </a:moveTo>
                  <a:cubicBezTo>
                    <a:pt x="9" y="72"/>
                    <a:pt x="8" y="66"/>
                    <a:pt x="7" y="60"/>
                  </a:cubicBezTo>
                  <a:cubicBezTo>
                    <a:pt x="23" y="60"/>
                    <a:pt x="23" y="60"/>
                    <a:pt x="23" y="60"/>
                  </a:cubicBezTo>
                  <a:cubicBezTo>
                    <a:pt x="23" y="66"/>
                    <a:pt x="24" y="72"/>
                    <a:pt x="25" y="77"/>
                  </a:cubicBezTo>
                  <a:lnTo>
                    <a:pt x="12" y="77"/>
                  </a:lnTo>
                  <a:close/>
                  <a:moveTo>
                    <a:pt x="16" y="84"/>
                  </a:moveTo>
                  <a:cubicBezTo>
                    <a:pt x="27" y="84"/>
                    <a:pt x="27" y="84"/>
                    <a:pt x="27" y="84"/>
                  </a:cubicBezTo>
                  <a:cubicBezTo>
                    <a:pt x="29" y="91"/>
                    <a:pt x="32" y="96"/>
                    <a:pt x="35" y="100"/>
                  </a:cubicBezTo>
                  <a:cubicBezTo>
                    <a:pt x="28" y="97"/>
                    <a:pt x="21" y="91"/>
                    <a:pt x="16" y="84"/>
                  </a:cubicBezTo>
                  <a:close/>
                  <a:moveTo>
                    <a:pt x="52" y="105"/>
                  </a:moveTo>
                  <a:cubicBezTo>
                    <a:pt x="45" y="103"/>
                    <a:pt x="39" y="95"/>
                    <a:pt x="35" y="84"/>
                  </a:cubicBezTo>
                  <a:cubicBezTo>
                    <a:pt x="52" y="84"/>
                    <a:pt x="52" y="84"/>
                    <a:pt x="52" y="84"/>
                  </a:cubicBezTo>
                  <a:lnTo>
                    <a:pt x="52" y="105"/>
                  </a:lnTo>
                  <a:close/>
                  <a:moveTo>
                    <a:pt x="52" y="77"/>
                  </a:moveTo>
                  <a:cubicBezTo>
                    <a:pt x="33" y="77"/>
                    <a:pt x="33" y="77"/>
                    <a:pt x="33" y="77"/>
                  </a:cubicBezTo>
                  <a:cubicBezTo>
                    <a:pt x="32" y="72"/>
                    <a:pt x="31" y="66"/>
                    <a:pt x="31" y="60"/>
                  </a:cubicBezTo>
                  <a:cubicBezTo>
                    <a:pt x="52" y="60"/>
                    <a:pt x="52" y="60"/>
                    <a:pt x="52" y="60"/>
                  </a:cubicBezTo>
                  <a:lnTo>
                    <a:pt x="52" y="77"/>
                  </a:lnTo>
                  <a:close/>
                  <a:moveTo>
                    <a:pt x="52" y="53"/>
                  </a:moveTo>
                  <a:cubicBezTo>
                    <a:pt x="31" y="53"/>
                    <a:pt x="31" y="53"/>
                    <a:pt x="31" y="53"/>
                  </a:cubicBezTo>
                  <a:cubicBezTo>
                    <a:pt x="31" y="47"/>
                    <a:pt x="32" y="41"/>
                    <a:pt x="33" y="36"/>
                  </a:cubicBezTo>
                  <a:cubicBezTo>
                    <a:pt x="52" y="36"/>
                    <a:pt x="52" y="36"/>
                    <a:pt x="52" y="36"/>
                  </a:cubicBezTo>
                  <a:lnTo>
                    <a:pt x="52" y="53"/>
                  </a:lnTo>
                  <a:close/>
                  <a:moveTo>
                    <a:pt x="52" y="29"/>
                  </a:moveTo>
                  <a:cubicBezTo>
                    <a:pt x="35" y="29"/>
                    <a:pt x="35" y="29"/>
                    <a:pt x="35" y="29"/>
                  </a:cubicBezTo>
                  <a:cubicBezTo>
                    <a:pt x="39" y="18"/>
                    <a:pt x="45" y="10"/>
                    <a:pt x="52" y="8"/>
                  </a:cubicBezTo>
                  <a:lnTo>
                    <a:pt x="52" y="29"/>
                  </a:lnTo>
                  <a:close/>
                  <a:moveTo>
                    <a:pt x="96" y="29"/>
                  </a:moveTo>
                  <a:cubicBezTo>
                    <a:pt x="84" y="29"/>
                    <a:pt x="84" y="29"/>
                    <a:pt x="84" y="29"/>
                  </a:cubicBezTo>
                  <a:cubicBezTo>
                    <a:pt x="82" y="22"/>
                    <a:pt x="80" y="17"/>
                    <a:pt x="77" y="13"/>
                  </a:cubicBezTo>
                  <a:cubicBezTo>
                    <a:pt x="84" y="16"/>
                    <a:pt x="91" y="22"/>
                    <a:pt x="96" y="29"/>
                  </a:cubicBezTo>
                  <a:close/>
                  <a:moveTo>
                    <a:pt x="60" y="8"/>
                  </a:moveTo>
                  <a:cubicBezTo>
                    <a:pt x="66" y="10"/>
                    <a:pt x="72" y="18"/>
                    <a:pt x="77" y="29"/>
                  </a:cubicBezTo>
                  <a:cubicBezTo>
                    <a:pt x="60" y="29"/>
                    <a:pt x="60" y="29"/>
                    <a:pt x="60" y="29"/>
                  </a:cubicBezTo>
                  <a:lnTo>
                    <a:pt x="60" y="8"/>
                  </a:lnTo>
                  <a:close/>
                  <a:moveTo>
                    <a:pt x="60" y="36"/>
                  </a:moveTo>
                  <a:cubicBezTo>
                    <a:pt x="79" y="36"/>
                    <a:pt x="79" y="36"/>
                    <a:pt x="79" y="36"/>
                  </a:cubicBezTo>
                  <a:cubicBezTo>
                    <a:pt x="80" y="41"/>
                    <a:pt x="81" y="47"/>
                    <a:pt x="81" y="53"/>
                  </a:cubicBezTo>
                  <a:cubicBezTo>
                    <a:pt x="60" y="53"/>
                    <a:pt x="60" y="53"/>
                    <a:pt x="60" y="53"/>
                  </a:cubicBezTo>
                  <a:lnTo>
                    <a:pt x="60" y="36"/>
                  </a:lnTo>
                  <a:close/>
                  <a:moveTo>
                    <a:pt x="60" y="60"/>
                  </a:moveTo>
                  <a:cubicBezTo>
                    <a:pt x="81" y="60"/>
                    <a:pt x="81" y="60"/>
                    <a:pt x="81" y="60"/>
                  </a:cubicBezTo>
                  <a:cubicBezTo>
                    <a:pt x="81" y="66"/>
                    <a:pt x="80" y="72"/>
                    <a:pt x="79" y="77"/>
                  </a:cubicBezTo>
                  <a:cubicBezTo>
                    <a:pt x="60" y="77"/>
                    <a:pt x="60" y="77"/>
                    <a:pt x="60" y="77"/>
                  </a:cubicBezTo>
                  <a:lnTo>
                    <a:pt x="60" y="60"/>
                  </a:lnTo>
                  <a:close/>
                  <a:moveTo>
                    <a:pt x="60" y="105"/>
                  </a:moveTo>
                  <a:cubicBezTo>
                    <a:pt x="60" y="84"/>
                    <a:pt x="60" y="84"/>
                    <a:pt x="60" y="84"/>
                  </a:cubicBezTo>
                  <a:cubicBezTo>
                    <a:pt x="77" y="84"/>
                    <a:pt x="77" y="84"/>
                    <a:pt x="77" y="84"/>
                  </a:cubicBezTo>
                  <a:cubicBezTo>
                    <a:pt x="72" y="95"/>
                    <a:pt x="66" y="103"/>
                    <a:pt x="60" y="105"/>
                  </a:cubicBezTo>
                  <a:close/>
                  <a:moveTo>
                    <a:pt x="77" y="100"/>
                  </a:moveTo>
                  <a:cubicBezTo>
                    <a:pt x="80" y="96"/>
                    <a:pt x="82" y="91"/>
                    <a:pt x="84" y="84"/>
                  </a:cubicBezTo>
                  <a:cubicBezTo>
                    <a:pt x="96" y="84"/>
                    <a:pt x="96" y="84"/>
                    <a:pt x="96" y="84"/>
                  </a:cubicBezTo>
                  <a:cubicBezTo>
                    <a:pt x="91" y="91"/>
                    <a:pt x="84" y="97"/>
                    <a:pt x="77" y="100"/>
                  </a:cubicBezTo>
                  <a:close/>
                  <a:moveTo>
                    <a:pt x="100" y="77"/>
                  </a:moveTo>
                  <a:cubicBezTo>
                    <a:pt x="87" y="77"/>
                    <a:pt x="87" y="77"/>
                    <a:pt x="87" y="77"/>
                  </a:cubicBezTo>
                  <a:cubicBezTo>
                    <a:pt x="88" y="72"/>
                    <a:pt x="88" y="66"/>
                    <a:pt x="89" y="60"/>
                  </a:cubicBezTo>
                  <a:cubicBezTo>
                    <a:pt x="104" y="60"/>
                    <a:pt x="104" y="60"/>
                    <a:pt x="104" y="60"/>
                  </a:cubicBezTo>
                  <a:cubicBezTo>
                    <a:pt x="104" y="66"/>
                    <a:pt x="103" y="72"/>
                    <a:pt x="100" y="77"/>
                  </a:cubicBezTo>
                  <a:close/>
                  <a:moveTo>
                    <a:pt x="89" y="53"/>
                  </a:moveTo>
                  <a:cubicBezTo>
                    <a:pt x="88" y="47"/>
                    <a:pt x="88" y="41"/>
                    <a:pt x="87" y="36"/>
                  </a:cubicBezTo>
                  <a:cubicBezTo>
                    <a:pt x="100" y="36"/>
                    <a:pt x="100" y="36"/>
                    <a:pt x="100" y="36"/>
                  </a:cubicBezTo>
                  <a:cubicBezTo>
                    <a:pt x="103" y="41"/>
                    <a:pt x="104" y="47"/>
                    <a:pt x="104" y="53"/>
                  </a:cubicBezTo>
                  <a:lnTo>
                    <a:pt x="89" y="53"/>
                  </a:lnTo>
                  <a:close/>
                </a:path>
              </a:pathLst>
            </a:custGeom>
            <a:solidFill>
              <a:schemeClr val="bg1"/>
            </a:solidFill>
            <a:ln w="9525">
              <a:noFill/>
            </a:ln>
          </p:spPr>
          <p:txBody>
            <a:bodyPr/>
            <a:lstStyle/>
            <a:p>
              <a:endParaRPr lang="zh-CN" altLang="en-US" sz="1350"/>
            </a:p>
          </p:txBody>
        </p:sp>
      </p:gr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baseline="0">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19600" y="304200"/>
            <a:ext cx="87048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hasCustomPrompt="1"/>
            <p:custDataLst>
              <p:tags r:id="rId3"/>
            </p:custDataLst>
          </p:nvPr>
        </p:nvSpPr>
        <p:spPr>
          <a:xfrm>
            <a:off x="961200" y="1339650"/>
            <a:ext cx="7219800" cy="542700"/>
          </a:xfrm>
        </p:spPr>
        <p:txBody>
          <a:bodyPr anchor="ctr"/>
          <a:lstStyle>
            <a:lvl1pPr>
              <a:defRPr sz="24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4"/>
            </p:custDataLst>
          </p:nvPr>
        </p:nvSpPr>
        <p:spPr>
          <a:xfrm>
            <a:off x="960835" y="2594250"/>
            <a:ext cx="7219950" cy="25839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5"/>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7"/>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3617595"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dirty="0">
              <a:sym typeface="+mn-ea"/>
            </a:endParaRPr>
          </a:p>
        </p:txBody>
      </p:sp>
      <p:sp>
        <p:nvSpPr>
          <p:cNvPr id="2" name="标题 1"/>
          <p:cNvSpPr>
            <a:spLocks noGrp="1"/>
          </p:cNvSpPr>
          <p:nvPr>
            <p:ph type="title" hasCustomPrompt="1"/>
            <p:custDataLst>
              <p:tags r:id="rId3"/>
            </p:custDataLst>
          </p:nvPr>
        </p:nvSpPr>
        <p:spPr>
          <a:xfrm>
            <a:off x="437400" y="880650"/>
            <a:ext cx="2970000" cy="661500"/>
          </a:xfrm>
        </p:spPr>
        <p:txBody>
          <a:bodyPr anchor="ctr"/>
          <a:lstStyle>
            <a:lvl1pPr>
              <a:defRPr sz="2700" baseline="0">
                <a:solidFill>
                  <a:schemeClr val="tx1"/>
                </a:solidFill>
                <a:latin typeface="Arial" panose="020B0604020202020204" pitchFamily="34" charset="0"/>
                <a:ea typeface="微软雅黑" panose="020B0503020204020204" pitchFamily="3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440100" y="2275650"/>
            <a:ext cx="2967300" cy="30699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3825900" y="1405930"/>
            <a:ext cx="4860000" cy="3815953"/>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59000" y="859500"/>
            <a:ext cx="8232300" cy="469800"/>
          </a:xfrm>
        </p:spPr>
        <p:txBody>
          <a:bodyPr anchor="ctr"/>
          <a:lstStyle>
            <a:lvl1pPr algn="ctr">
              <a:defRPr sz="2700" baseline="0">
                <a:solidFill>
                  <a:schemeClr val="tx1"/>
                </a:solidFill>
                <a:latin typeface="Arial" panose="020B0604020202020204" pitchFamily="34" charset="0"/>
                <a:ea typeface="微软雅黑" panose="020B0503020204020204" pitchFamily="34"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459000" y="1763100"/>
            <a:ext cx="8231981" cy="621000"/>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8"/>
            </p:custDataLst>
          </p:nvPr>
        </p:nvSpPr>
        <p:spPr>
          <a:xfrm>
            <a:off x="459581" y="3236850"/>
            <a:ext cx="8224200" cy="25731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5029201"/>
            <a:ext cx="9144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53600" y="740250"/>
            <a:ext cx="8232300" cy="423900"/>
          </a:xfrm>
        </p:spPr>
        <p:txBody>
          <a:bodyPr anchor="ctr"/>
          <a:lstStyle>
            <a:lvl1pPr algn="ctr">
              <a:defRPr sz="24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53628" y="2082600"/>
            <a:ext cx="8243100" cy="24084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8"/>
            </p:custDataLst>
          </p:nvPr>
        </p:nvSpPr>
        <p:spPr>
          <a:xfrm>
            <a:off x="445500" y="5306850"/>
            <a:ext cx="8251200" cy="7587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34700" y="292846"/>
            <a:ext cx="8278200" cy="331473"/>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34700" y="2025000"/>
            <a:ext cx="4006800" cy="21708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4681800" y="2025000"/>
            <a:ext cx="4025700" cy="21708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9"/>
            </p:custDataLst>
          </p:nvPr>
        </p:nvSpPr>
        <p:spPr>
          <a:xfrm>
            <a:off x="429300" y="4914450"/>
            <a:ext cx="4006800" cy="5859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0"/>
            </p:custDataLst>
          </p:nvPr>
        </p:nvSpPr>
        <p:spPr>
          <a:xfrm>
            <a:off x="4689900" y="4910850"/>
            <a:ext cx="4025700" cy="5859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1576668"/>
            <a:ext cx="9144000" cy="370466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hasCustomPrompt="1"/>
            <p:custDataLst>
              <p:tags r:id="rId3"/>
            </p:custDataLst>
          </p:nvPr>
        </p:nvSpPr>
        <p:spPr>
          <a:xfrm>
            <a:off x="1142100" y="1637550"/>
            <a:ext cx="6858000" cy="1790100"/>
          </a:xfrm>
        </p:spPr>
        <p:txBody>
          <a:bodyPr anchor="b"/>
          <a:lstStyle>
            <a:lvl1pPr algn="ctr">
              <a:defRPr sz="45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141810" y="4069800"/>
            <a:ext cx="6858000" cy="1242000"/>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lvl1pPr>
              <a:defRPr/>
            </a:lvl1pPr>
          </a:lstStyle>
          <a:p>
            <a:pPr>
              <a:defRPr/>
            </a:pPr>
            <a:fld id="{CB1AC365-9AC6-4121-A977-0334C004DD3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915EA12A-8CCD-44DE-BFFA-E7984E4537B0}" type="slidenum">
              <a:rPr lang="zh-CN" altLang="en-US"/>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3"/>
          <p:cNvSpPr>
            <a:spLocks noGrp="1"/>
          </p:cNvSpPr>
          <p:nvPr>
            <p:ph type="dt" sz="half" idx="10"/>
          </p:nvPr>
        </p:nvSpPr>
        <p:spPr/>
        <p:txBody>
          <a:bodyPr/>
          <a:lstStyle>
            <a:lvl1pPr>
              <a:defRPr/>
            </a:lvl1pPr>
          </a:lstStyle>
          <a:p>
            <a:pPr>
              <a:defRPr/>
            </a:pPr>
            <a:fld id="{7F6C3EAB-0340-432F-B926-649D4B6664FF}"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1E47C91D-8B97-4271-B5A1-AE01D61F2453}"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3"/>
          <p:cNvSpPr>
            <a:spLocks noGrp="1"/>
          </p:cNvSpPr>
          <p:nvPr>
            <p:ph type="dt" sz="half" idx="10"/>
          </p:nvPr>
        </p:nvSpPr>
        <p:spPr/>
        <p:txBody>
          <a:bodyPr/>
          <a:lstStyle>
            <a:lvl1pPr>
              <a:defRPr/>
            </a:lvl1pPr>
          </a:lstStyle>
          <a:p>
            <a:pPr>
              <a:defRPr/>
            </a:pPr>
            <a:fld id="{A7EF10B6-9F03-43CF-9B53-8C598C9E54DD}"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幻灯片编号占位符 5"/>
          <p:cNvSpPr>
            <a:spLocks noGrp="1"/>
          </p:cNvSpPr>
          <p:nvPr>
            <p:ph type="sldNum" sz="quarter" idx="12"/>
          </p:nvPr>
        </p:nvSpPr>
        <p:spPr/>
        <p:txBody>
          <a:bodyPr/>
          <a:lstStyle>
            <a:lvl1pPr>
              <a:defRPr/>
            </a:lvl1pPr>
          </a:lstStyle>
          <a:p>
            <a:pPr>
              <a:defRPr/>
            </a:pPr>
            <a:fld id="{7DA63A96-2454-49FC-B061-D54C1ADE653F}"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C1E8214A-A5F4-4C8D-89BA-80AFED4FA82E}"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幻灯片编号占位符 5"/>
          <p:cNvSpPr>
            <a:spLocks noGrp="1"/>
          </p:cNvSpPr>
          <p:nvPr>
            <p:ph type="sldNum" sz="quarter" idx="12"/>
          </p:nvPr>
        </p:nvSpPr>
        <p:spPr/>
        <p:txBody>
          <a:bodyPr/>
          <a:lstStyle>
            <a:lvl1pPr>
              <a:defRPr/>
            </a:lvl1pPr>
          </a:lstStyle>
          <a:p>
            <a:pPr>
              <a:defRPr/>
            </a:pPr>
            <a:fld id="{2B03621F-2684-4007-8346-81B44F0F3150}"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3BCFAA97-2BED-4541-A3C3-DDDD054CE71C}"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幻灯片编号占位符 5"/>
          <p:cNvSpPr>
            <a:spLocks noGrp="1"/>
          </p:cNvSpPr>
          <p:nvPr>
            <p:ph type="sldNum" sz="quarter" idx="12"/>
          </p:nvPr>
        </p:nvSpPr>
        <p:spPr/>
        <p:txBody>
          <a:bodyPr/>
          <a:lstStyle>
            <a:lvl1pPr>
              <a:defRPr/>
            </a:lvl1pPr>
          </a:lstStyle>
          <a:p>
            <a:pPr>
              <a:defRPr/>
            </a:pPr>
            <a:fld id="{7E7817F9-8A3A-4927-A066-41E629997F91}"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AE8AE1B8-A378-4C90-9AF4-8C47144951FA}"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05966B5F-ABCD-436A-A588-FA5257843B3A}"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8B8A8F54-C7B0-484C-8660-8DBCAD3DEC43}"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B73E11EC-D0EE-4786-8623-7F314F526838}"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5" Type="http://schemas.openxmlformats.org/officeDocument/2006/relationships/theme" Target="../theme/theme2.xml"/><Relationship Id="rId24" Type="http://schemas.openxmlformats.org/officeDocument/2006/relationships/tags" Target="../tags/tag126.xml"/><Relationship Id="rId23" Type="http://schemas.openxmlformats.org/officeDocument/2006/relationships/tags" Target="../tags/tag125.xml"/><Relationship Id="rId22" Type="http://schemas.openxmlformats.org/officeDocument/2006/relationships/tags" Target="../tags/tag124.xml"/><Relationship Id="rId21" Type="http://schemas.openxmlformats.org/officeDocument/2006/relationships/tags" Target="../tags/tag123.xml"/><Relationship Id="rId20" Type="http://schemas.openxmlformats.org/officeDocument/2006/relationships/tags" Target="../tags/tag122.xml"/><Relationship Id="rId2" Type="http://schemas.openxmlformats.org/officeDocument/2006/relationships/slideLayout" Target="../slideLayouts/slideLayout13.xml"/><Relationship Id="rId19" Type="http://schemas.openxmlformats.org/officeDocument/2006/relationships/tags" Target="../tags/tag121.xml"/><Relationship Id="rId18" Type="http://schemas.openxmlformats.org/officeDocument/2006/relationships/slideLayout" Target="../slideLayouts/slideLayout29.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标题占位符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7171" name="文本占位符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kumimoji="1" sz="1200">
                <a:solidFill>
                  <a:schemeClr val="tx1">
                    <a:tint val="75000"/>
                  </a:schemeClr>
                </a:solidFill>
                <a:latin typeface="+mn-lt"/>
                <a:ea typeface="+mn-ea"/>
              </a:defRPr>
            </a:lvl1pPr>
          </a:lstStyle>
          <a:p>
            <a:pPr>
              <a:defRPr/>
            </a:pPr>
            <a:fld id="{6CF29BEC-490D-4AF3-81B3-5465A1E92A24}" type="datetimeFigureOut">
              <a:rPr lang="zh-CN" altLang="en-US"/>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kumimoji="1" sz="1200">
                <a:solidFill>
                  <a:schemeClr val="tx1">
                    <a:tint val="75000"/>
                  </a:schemeClr>
                </a:solidFill>
                <a:latin typeface="+mn-lt"/>
                <a:ea typeface="+mn-ea"/>
              </a:defRPr>
            </a:lvl1pPr>
          </a:lstStyle>
          <a:p>
            <a:pPr>
              <a:defRPr/>
            </a:pPr>
            <a:endParaRPr lang="zh-CN" altLang="en-US"/>
          </a:p>
        </p:txBody>
      </p:sp>
      <p:sp>
        <p:nvSpPr>
          <p:cNvPr id="6" name="幻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kumimoji="1" sz="1200">
                <a:solidFill>
                  <a:schemeClr val="tx1">
                    <a:tint val="75000"/>
                  </a:schemeClr>
                </a:solidFill>
                <a:latin typeface="+mn-lt"/>
                <a:ea typeface="+mn-ea"/>
              </a:defRPr>
            </a:lvl1pPr>
          </a:lstStyle>
          <a:p>
            <a:pPr>
              <a:defRPr/>
            </a:pPr>
            <a:fld id="{0E6ABF48-D27C-4D46-98FD-952E0E323844}"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p:bodyStyle>
    <p:otherStyle>
      <a:defPPr>
        <a:defRPr lang="zh-C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28650" y="1131094"/>
            <a:ext cx="7886700" cy="994172"/>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28650" y="2226469"/>
            <a:ext cx="7886700" cy="3263504"/>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628650" y="5624513"/>
            <a:ext cx="2057400" cy="273844"/>
          </a:xfrm>
          <a:prstGeom prst="rect">
            <a:avLst/>
          </a:prstGeom>
        </p:spPr>
        <p:txBody>
          <a:bodyPr vert="horz" lIns="91440" tIns="45720" rIns="91440" bIns="45720" rtlCol="0" anchor="ctr">
            <a:normAutofit/>
          </a:bodyPr>
          <a:lstStyle>
            <a:lvl1pPr algn="l">
              <a:defRPr sz="900">
                <a:solidFill>
                  <a:schemeClr val="bg1">
                    <a:lumMod val="65000"/>
                  </a:schemeClr>
                </a:solidFill>
                <a:latin typeface="+mn-ea"/>
                <a:ea typeface="+mn-ea"/>
              </a:defRPr>
            </a:lvl1pPr>
          </a:lstStyle>
          <a:p>
            <a:fld id="{3AF26454-18F3-4682-85CD-2E9D3BF5A20C}" type="datetimeFigureOut">
              <a:rPr lang="zh-CN" altLang="en-US" smtClean="0"/>
            </a:fld>
            <a:endParaRPr lang="zh-CN" altLang="en-US" dirty="0"/>
          </a:p>
        </p:txBody>
      </p:sp>
      <p:sp>
        <p:nvSpPr>
          <p:cNvPr id="5" name="页脚占位符 4"/>
          <p:cNvSpPr>
            <a:spLocks noGrp="1"/>
          </p:cNvSpPr>
          <p:nvPr>
            <p:ph type="ftr" sz="quarter" idx="3"/>
            <p:custDataLst>
              <p:tags r:id="rId22"/>
            </p:custDataLst>
          </p:nvPr>
        </p:nvSpPr>
        <p:spPr>
          <a:xfrm>
            <a:off x="3028950" y="5624513"/>
            <a:ext cx="3086100" cy="273844"/>
          </a:xfrm>
          <a:prstGeom prst="rect">
            <a:avLst/>
          </a:prstGeom>
        </p:spPr>
        <p:txBody>
          <a:bodyPr vert="horz" lIns="91440" tIns="45720" rIns="91440" bIns="45720" rtlCol="0" anchor="ctr">
            <a:normAutofit/>
          </a:bodyPr>
          <a:lstStyle>
            <a:lvl1pPr algn="ctr">
              <a:defRPr sz="900">
                <a:solidFill>
                  <a:schemeClr val="bg1">
                    <a:lumMod val="65000"/>
                  </a:schemeClr>
                </a:solidFill>
                <a:latin typeface="+mn-ea"/>
                <a:ea typeface="+mn-ea"/>
              </a:defRPr>
            </a:lvl1pPr>
          </a:lstStyle>
          <a:p>
            <a:endParaRPr lang="zh-CN" altLang="en-US"/>
          </a:p>
        </p:txBody>
      </p:sp>
      <p:sp>
        <p:nvSpPr>
          <p:cNvPr id="6" name="灯片编号占位符 5"/>
          <p:cNvSpPr>
            <a:spLocks noGrp="1"/>
          </p:cNvSpPr>
          <p:nvPr>
            <p:ph type="sldNum" sz="quarter" idx="4"/>
            <p:custDataLst>
              <p:tags r:id="rId23"/>
            </p:custDataLst>
          </p:nvPr>
        </p:nvSpPr>
        <p:spPr>
          <a:xfrm>
            <a:off x="6457950" y="5624513"/>
            <a:ext cx="2057400" cy="273844"/>
          </a:xfrm>
          <a:prstGeom prst="rect">
            <a:avLst/>
          </a:prstGeom>
        </p:spPr>
        <p:txBody>
          <a:bodyPr vert="horz" lIns="91440" tIns="45720" rIns="91440" bIns="45720" rtlCol="0" anchor="ctr">
            <a:normAutofit/>
          </a:bodyPr>
          <a:lstStyle>
            <a:lvl1pPr algn="r">
              <a:defRPr sz="900">
                <a:solidFill>
                  <a:schemeClr val="bg1">
                    <a:lumMod val="65000"/>
                  </a:schemeClr>
                </a:solidFill>
                <a:latin typeface="+mn-ea"/>
                <a:ea typeface="+mn-ea"/>
              </a:defRPr>
            </a:lvl1pPr>
          </a:lstStyle>
          <a:p>
            <a:fld id="{20B1BF28-F930-49E4-85CE-AE60C16D92B0}" type="slidenum">
              <a:rPr lang="zh-CN" altLang="en-US" smtClean="0"/>
            </a:fld>
            <a:endParaRPr lang="zh-CN" altLang="en-US"/>
          </a:p>
        </p:txBody>
      </p:sp>
      <p:sp>
        <p:nvSpPr>
          <p:cNvPr id="7" name="KSO_TEMPLATE" hidden="1"/>
          <p:cNvSpPr/>
          <p:nvPr>
            <p:custDataLst>
              <p:tags r:id="rId24"/>
            </p:custDataLst>
          </p:nvPr>
        </p:nvSpPr>
        <p:spPr>
          <a:xfrm>
            <a:off x="0" y="85725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xStyles>
    <p:titleStyle>
      <a:lvl1pPr algn="l" defTabSz="685800" rtl="0" eaLnBrk="1" latinLnBrk="0" hangingPunct="1">
        <a:lnSpc>
          <a:spcPct val="90000"/>
        </a:lnSpc>
        <a:spcBef>
          <a:spcPct val="0"/>
        </a:spcBef>
        <a:buNone/>
        <a:defRPr sz="3300" kern="1200">
          <a:solidFill>
            <a:schemeClr val="tx1"/>
          </a:solidFill>
          <a:latin typeface="+mj-ea"/>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ea"/>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ea"/>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127.xml"/><Relationship Id="rId2" Type="http://schemas.openxmlformats.org/officeDocument/2006/relationships/image" Target="../media/image3.jpe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9" Type="http://schemas.openxmlformats.org/officeDocument/2006/relationships/slideLayout" Target="../slideLayouts/slideLayout18.xml"/><Relationship Id="rId8" Type="http://schemas.openxmlformats.org/officeDocument/2006/relationships/tags" Target="../tags/tag399.xml"/><Relationship Id="rId7" Type="http://schemas.openxmlformats.org/officeDocument/2006/relationships/tags" Target="../tags/tag398.xml"/><Relationship Id="rId6" Type="http://schemas.openxmlformats.org/officeDocument/2006/relationships/tags" Target="../tags/tag397.xml"/><Relationship Id="rId5" Type="http://schemas.openxmlformats.org/officeDocument/2006/relationships/image" Target="../media/image11.emf"/><Relationship Id="rId4" Type="http://schemas.openxmlformats.org/officeDocument/2006/relationships/oleObject" Target="../embeddings/oleObject7.bin"/><Relationship Id="rId3" Type="http://schemas.openxmlformats.org/officeDocument/2006/relationships/image" Target="../media/image10.emf"/><Relationship Id="rId2" Type="http://schemas.openxmlformats.org/officeDocument/2006/relationships/oleObject" Target="../embeddings/oleObject6.bin"/><Relationship Id="rId10" Type="http://schemas.openxmlformats.org/officeDocument/2006/relationships/vmlDrawing" Target="../drawings/vmlDrawing3.vml"/><Relationship Id="rId1" Type="http://schemas.openxmlformats.org/officeDocument/2006/relationships/image" Target="../media/image4.jpeg"/></Relationships>
</file>

<file path=ppt/slides/_rels/slide11.xml.rels><?xml version="1.0" encoding="UTF-8" standalone="yes"?>
<Relationships xmlns="http://schemas.openxmlformats.org/package/2006/relationships"><Relationship Id="rId9" Type="http://schemas.openxmlformats.org/officeDocument/2006/relationships/tags" Target="../tags/tag407.xml"/><Relationship Id="rId8" Type="http://schemas.openxmlformats.org/officeDocument/2006/relationships/tags" Target="../tags/tag406.xml"/><Relationship Id="rId7" Type="http://schemas.openxmlformats.org/officeDocument/2006/relationships/tags" Target="../tags/tag405.xml"/><Relationship Id="rId6" Type="http://schemas.openxmlformats.org/officeDocument/2006/relationships/tags" Target="../tags/tag404.xml"/><Relationship Id="rId51" Type="http://schemas.openxmlformats.org/officeDocument/2006/relationships/vmlDrawing" Target="../drawings/vmlDrawing4.vml"/><Relationship Id="rId50" Type="http://schemas.openxmlformats.org/officeDocument/2006/relationships/slideLayout" Target="../slideLayouts/slideLayout18.xml"/><Relationship Id="rId5" Type="http://schemas.openxmlformats.org/officeDocument/2006/relationships/tags" Target="../tags/tag403.xml"/><Relationship Id="rId49" Type="http://schemas.openxmlformats.org/officeDocument/2006/relationships/tags" Target="../tags/tag443.xml"/><Relationship Id="rId48" Type="http://schemas.openxmlformats.org/officeDocument/2006/relationships/tags" Target="../tags/tag442.xml"/><Relationship Id="rId47" Type="http://schemas.openxmlformats.org/officeDocument/2006/relationships/tags" Target="../tags/tag441.xml"/><Relationship Id="rId46" Type="http://schemas.openxmlformats.org/officeDocument/2006/relationships/image" Target="../media/image13.emf"/><Relationship Id="rId45" Type="http://schemas.openxmlformats.org/officeDocument/2006/relationships/oleObject" Target="../embeddings/oleObject9.bin"/><Relationship Id="rId44" Type="http://schemas.openxmlformats.org/officeDocument/2006/relationships/tags" Target="../tags/tag440.xml"/><Relationship Id="rId43" Type="http://schemas.openxmlformats.org/officeDocument/2006/relationships/image" Target="../media/image12.emf"/><Relationship Id="rId42" Type="http://schemas.openxmlformats.org/officeDocument/2006/relationships/oleObject" Target="../embeddings/oleObject8.bin"/><Relationship Id="rId41" Type="http://schemas.openxmlformats.org/officeDocument/2006/relationships/tags" Target="../tags/tag439.xml"/><Relationship Id="rId40" Type="http://schemas.openxmlformats.org/officeDocument/2006/relationships/tags" Target="../tags/tag438.xml"/><Relationship Id="rId4" Type="http://schemas.openxmlformats.org/officeDocument/2006/relationships/tags" Target="../tags/tag402.xml"/><Relationship Id="rId39" Type="http://schemas.openxmlformats.org/officeDocument/2006/relationships/tags" Target="../tags/tag437.xml"/><Relationship Id="rId38" Type="http://schemas.openxmlformats.org/officeDocument/2006/relationships/tags" Target="../tags/tag436.xml"/><Relationship Id="rId37" Type="http://schemas.openxmlformats.org/officeDocument/2006/relationships/tags" Target="../tags/tag435.xml"/><Relationship Id="rId36" Type="http://schemas.openxmlformats.org/officeDocument/2006/relationships/tags" Target="../tags/tag434.xml"/><Relationship Id="rId35" Type="http://schemas.openxmlformats.org/officeDocument/2006/relationships/tags" Target="../tags/tag433.xml"/><Relationship Id="rId34" Type="http://schemas.openxmlformats.org/officeDocument/2006/relationships/tags" Target="../tags/tag432.xml"/><Relationship Id="rId33" Type="http://schemas.openxmlformats.org/officeDocument/2006/relationships/tags" Target="../tags/tag431.xml"/><Relationship Id="rId32" Type="http://schemas.openxmlformats.org/officeDocument/2006/relationships/tags" Target="../tags/tag430.xml"/><Relationship Id="rId31" Type="http://schemas.openxmlformats.org/officeDocument/2006/relationships/tags" Target="../tags/tag429.xml"/><Relationship Id="rId30" Type="http://schemas.openxmlformats.org/officeDocument/2006/relationships/tags" Target="../tags/tag428.xml"/><Relationship Id="rId3" Type="http://schemas.openxmlformats.org/officeDocument/2006/relationships/tags" Target="../tags/tag401.xml"/><Relationship Id="rId29" Type="http://schemas.openxmlformats.org/officeDocument/2006/relationships/tags" Target="../tags/tag427.xml"/><Relationship Id="rId28" Type="http://schemas.openxmlformats.org/officeDocument/2006/relationships/tags" Target="../tags/tag426.xml"/><Relationship Id="rId27" Type="http://schemas.openxmlformats.org/officeDocument/2006/relationships/tags" Target="../tags/tag425.xml"/><Relationship Id="rId26" Type="http://schemas.openxmlformats.org/officeDocument/2006/relationships/tags" Target="../tags/tag424.xml"/><Relationship Id="rId25" Type="http://schemas.openxmlformats.org/officeDocument/2006/relationships/tags" Target="../tags/tag423.xml"/><Relationship Id="rId24" Type="http://schemas.openxmlformats.org/officeDocument/2006/relationships/tags" Target="../tags/tag422.xml"/><Relationship Id="rId23" Type="http://schemas.openxmlformats.org/officeDocument/2006/relationships/tags" Target="../tags/tag421.xml"/><Relationship Id="rId22" Type="http://schemas.openxmlformats.org/officeDocument/2006/relationships/tags" Target="../tags/tag420.xml"/><Relationship Id="rId21" Type="http://schemas.openxmlformats.org/officeDocument/2006/relationships/tags" Target="../tags/tag419.xml"/><Relationship Id="rId20" Type="http://schemas.openxmlformats.org/officeDocument/2006/relationships/tags" Target="../tags/tag418.xml"/><Relationship Id="rId2" Type="http://schemas.openxmlformats.org/officeDocument/2006/relationships/tags" Target="../tags/tag400.xml"/><Relationship Id="rId19" Type="http://schemas.openxmlformats.org/officeDocument/2006/relationships/tags" Target="../tags/tag417.xml"/><Relationship Id="rId18" Type="http://schemas.openxmlformats.org/officeDocument/2006/relationships/tags" Target="../tags/tag416.xml"/><Relationship Id="rId17" Type="http://schemas.openxmlformats.org/officeDocument/2006/relationships/tags" Target="../tags/tag415.xml"/><Relationship Id="rId16" Type="http://schemas.openxmlformats.org/officeDocument/2006/relationships/tags" Target="../tags/tag414.xml"/><Relationship Id="rId15" Type="http://schemas.openxmlformats.org/officeDocument/2006/relationships/tags" Target="../tags/tag413.xml"/><Relationship Id="rId14" Type="http://schemas.openxmlformats.org/officeDocument/2006/relationships/tags" Target="../tags/tag412.xml"/><Relationship Id="rId13" Type="http://schemas.openxmlformats.org/officeDocument/2006/relationships/tags" Target="../tags/tag411.xml"/><Relationship Id="rId12" Type="http://schemas.openxmlformats.org/officeDocument/2006/relationships/tags" Target="../tags/tag410.xml"/><Relationship Id="rId11" Type="http://schemas.openxmlformats.org/officeDocument/2006/relationships/tags" Target="../tags/tag409.xml"/><Relationship Id="rId10" Type="http://schemas.openxmlformats.org/officeDocument/2006/relationships/tags" Target="../tags/tag408.xml"/><Relationship Id="rId1" Type="http://schemas.openxmlformats.org/officeDocument/2006/relationships/image" Target="../media/image4.jpeg"/></Relationships>
</file>

<file path=ppt/slides/_rels/slide12.xml.rels><?xml version="1.0" encoding="UTF-8" standalone="yes"?>
<Relationships xmlns="http://schemas.openxmlformats.org/package/2006/relationships"><Relationship Id="rId9" Type="http://schemas.openxmlformats.org/officeDocument/2006/relationships/oleObject" Target="../embeddings/oleObject12.bin"/><Relationship Id="rId8" Type="http://schemas.openxmlformats.org/officeDocument/2006/relationships/image" Target="../media/image15.wmf"/><Relationship Id="rId7" Type="http://schemas.openxmlformats.org/officeDocument/2006/relationships/oleObject" Target="../embeddings/oleObject11.bin"/><Relationship Id="rId6" Type="http://schemas.openxmlformats.org/officeDocument/2006/relationships/image" Target="../media/image14.wmf"/><Relationship Id="rId5" Type="http://schemas.openxmlformats.org/officeDocument/2006/relationships/oleObject" Target="../embeddings/oleObject10.bin"/><Relationship Id="rId4" Type="http://schemas.openxmlformats.org/officeDocument/2006/relationships/tags" Target="../tags/tag446.xml"/><Relationship Id="rId38" Type="http://schemas.openxmlformats.org/officeDocument/2006/relationships/vmlDrawing" Target="../drawings/vmlDrawing5.vml"/><Relationship Id="rId37" Type="http://schemas.openxmlformats.org/officeDocument/2006/relationships/slideLayout" Target="../slideLayouts/slideLayout18.xml"/><Relationship Id="rId36" Type="http://schemas.openxmlformats.org/officeDocument/2006/relationships/tags" Target="../tags/tag456.xml"/><Relationship Id="rId35" Type="http://schemas.openxmlformats.org/officeDocument/2006/relationships/tags" Target="../tags/tag455.xml"/><Relationship Id="rId34" Type="http://schemas.openxmlformats.org/officeDocument/2006/relationships/image" Target="../media/image24.emf"/><Relationship Id="rId33" Type="http://schemas.openxmlformats.org/officeDocument/2006/relationships/oleObject" Target="../embeddings/oleObject20.bin"/><Relationship Id="rId32" Type="http://schemas.openxmlformats.org/officeDocument/2006/relationships/tags" Target="../tags/tag454.xml"/><Relationship Id="rId31" Type="http://schemas.openxmlformats.org/officeDocument/2006/relationships/image" Target="../media/image23.emf"/><Relationship Id="rId30" Type="http://schemas.openxmlformats.org/officeDocument/2006/relationships/oleObject" Target="../embeddings/oleObject19.bin"/><Relationship Id="rId3" Type="http://schemas.openxmlformats.org/officeDocument/2006/relationships/tags" Target="../tags/tag445.xml"/><Relationship Id="rId29" Type="http://schemas.openxmlformats.org/officeDocument/2006/relationships/tags" Target="../tags/tag453.xml"/><Relationship Id="rId28" Type="http://schemas.openxmlformats.org/officeDocument/2006/relationships/image" Target="../media/image22.wmf"/><Relationship Id="rId27" Type="http://schemas.openxmlformats.org/officeDocument/2006/relationships/oleObject" Target="../embeddings/oleObject18.bin"/><Relationship Id="rId26" Type="http://schemas.openxmlformats.org/officeDocument/2006/relationships/image" Target="../media/image21.wmf"/><Relationship Id="rId25" Type="http://schemas.openxmlformats.org/officeDocument/2006/relationships/oleObject" Target="../embeddings/oleObject17.bin"/><Relationship Id="rId24" Type="http://schemas.openxmlformats.org/officeDocument/2006/relationships/tags" Target="../tags/tag452.xml"/><Relationship Id="rId23" Type="http://schemas.openxmlformats.org/officeDocument/2006/relationships/image" Target="../media/image20.wmf"/><Relationship Id="rId22" Type="http://schemas.openxmlformats.org/officeDocument/2006/relationships/oleObject" Target="../embeddings/oleObject16.bin"/><Relationship Id="rId21" Type="http://schemas.openxmlformats.org/officeDocument/2006/relationships/tags" Target="../tags/tag451.xml"/><Relationship Id="rId20" Type="http://schemas.openxmlformats.org/officeDocument/2006/relationships/tags" Target="../tags/tag450.xml"/><Relationship Id="rId2" Type="http://schemas.openxmlformats.org/officeDocument/2006/relationships/tags" Target="../tags/tag444.xml"/><Relationship Id="rId19" Type="http://schemas.openxmlformats.org/officeDocument/2006/relationships/image" Target="../media/image19.wmf"/><Relationship Id="rId18" Type="http://schemas.openxmlformats.org/officeDocument/2006/relationships/oleObject" Target="../embeddings/oleObject15.bin"/><Relationship Id="rId17" Type="http://schemas.openxmlformats.org/officeDocument/2006/relationships/tags" Target="../tags/tag449.xml"/><Relationship Id="rId16" Type="http://schemas.openxmlformats.org/officeDocument/2006/relationships/image" Target="../media/image18.wmf"/><Relationship Id="rId15" Type="http://schemas.openxmlformats.org/officeDocument/2006/relationships/oleObject" Target="../embeddings/oleObject14.bin"/><Relationship Id="rId14" Type="http://schemas.openxmlformats.org/officeDocument/2006/relationships/tags" Target="../tags/tag448.xml"/><Relationship Id="rId13" Type="http://schemas.openxmlformats.org/officeDocument/2006/relationships/image" Target="../media/image17.wmf"/><Relationship Id="rId12" Type="http://schemas.openxmlformats.org/officeDocument/2006/relationships/oleObject" Target="../embeddings/oleObject13.bin"/><Relationship Id="rId11" Type="http://schemas.openxmlformats.org/officeDocument/2006/relationships/tags" Target="../tags/tag447.xml"/><Relationship Id="rId10" Type="http://schemas.openxmlformats.org/officeDocument/2006/relationships/image" Target="../media/image16.wmf"/><Relationship Id="rId1" Type="http://schemas.openxmlformats.org/officeDocument/2006/relationships/image" Target="../media/image4.jpeg"/></Relationships>
</file>

<file path=ppt/slides/_rels/slide13.xml.rels><?xml version="1.0" encoding="UTF-8" standalone="yes"?>
<Relationships xmlns="http://schemas.openxmlformats.org/package/2006/relationships"><Relationship Id="rId9" Type="http://schemas.openxmlformats.org/officeDocument/2006/relationships/tags" Target="../tags/tag464.xml"/><Relationship Id="rId8" Type="http://schemas.openxmlformats.org/officeDocument/2006/relationships/tags" Target="../tags/tag463.xml"/><Relationship Id="rId7" Type="http://schemas.openxmlformats.org/officeDocument/2006/relationships/tags" Target="../tags/tag462.xml"/><Relationship Id="rId6" Type="http://schemas.openxmlformats.org/officeDocument/2006/relationships/tags" Target="../tags/tag461.xml"/><Relationship Id="rId51" Type="http://schemas.openxmlformats.org/officeDocument/2006/relationships/vmlDrawing" Target="../drawings/vmlDrawing6.vml"/><Relationship Id="rId50" Type="http://schemas.openxmlformats.org/officeDocument/2006/relationships/slideLayout" Target="../slideLayouts/slideLayout18.xml"/><Relationship Id="rId5" Type="http://schemas.openxmlformats.org/officeDocument/2006/relationships/tags" Target="../tags/tag460.xml"/><Relationship Id="rId49" Type="http://schemas.openxmlformats.org/officeDocument/2006/relationships/tags" Target="../tags/tag489.xml"/><Relationship Id="rId48" Type="http://schemas.openxmlformats.org/officeDocument/2006/relationships/tags" Target="../tags/tag488.xml"/><Relationship Id="rId47" Type="http://schemas.openxmlformats.org/officeDocument/2006/relationships/image" Target="../media/image32.emf"/><Relationship Id="rId46" Type="http://schemas.openxmlformats.org/officeDocument/2006/relationships/oleObject" Target="../embeddings/oleObject27.bin"/><Relationship Id="rId45" Type="http://schemas.openxmlformats.org/officeDocument/2006/relationships/tags" Target="../tags/tag487.xml"/><Relationship Id="rId44" Type="http://schemas.openxmlformats.org/officeDocument/2006/relationships/image" Target="../media/image31.wmf"/><Relationship Id="rId43" Type="http://schemas.openxmlformats.org/officeDocument/2006/relationships/oleObject" Target="../embeddings/oleObject26.bin"/><Relationship Id="rId42" Type="http://schemas.openxmlformats.org/officeDocument/2006/relationships/tags" Target="../tags/tag486.xml"/><Relationship Id="rId41" Type="http://schemas.openxmlformats.org/officeDocument/2006/relationships/image" Target="../media/image30.png"/><Relationship Id="rId40" Type="http://schemas.openxmlformats.org/officeDocument/2006/relationships/image" Target="../media/image29.wmf"/><Relationship Id="rId4" Type="http://schemas.openxmlformats.org/officeDocument/2006/relationships/tags" Target="../tags/tag459.xml"/><Relationship Id="rId39" Type="http://schemas.openxmlformats.org/officeDocument/2006/relationships/oleObject" Target="../embeddings/oleObject25.bin"/><Relationship Id="rId38" Type="http://schemas.openxmlformats.org/officeDocument/2006/relationships/image" Target="../media/image28.emf"/><Relationship Id="rId37" Type="http://schemas.openxmlformats.org/officeDocument/2006/relationships/oleObject" Target="../embeddings/oleObject24.bin"/><Relationship Id="rId36" Type="http://schemas.openxmlformats.org/officeDocument/2006/relationships/image" Target="../media/image27.emf"/><Relationship Id="rId35" Type="http://schemas.openxmlformats.org/officeDocument/2006/relationships/oleObject" Target="../embeddings/oleObject23.bin"/><Relationship Id="rId34" Type="http://schemas.openxmlformats.org/officeDocument/2006/relationships/tags" Target="../tags/tag485.xml"/><Relationship Id="rId33" Type="http://schemas.openxmlformats.org/officeDocument/2006/relationships/tags" Target="../tags/tag484.xml"/><Relationship Id="rId32" Type="http://schemas.openxmlformats.org/officeDocument/2006/relationships/tags" Target="../tags/tag483.xml"/><Relationship Id="rId31" Type="http://schemas.openxmlformats.org/officeDocument/2006/relationships/image" Target="../media/image26.emf"/><Relationship Id="rId30" Type="http://schemas.openxmlformats.org/officeDocument/2006/relationships/oleObject" Target="../embeddings/oleObject22.bin"/><Relationship Id="rId3" Type="http://schemas.openxmlformats.org/officeDocument/2006/relationships/tags" Target="../tags/tag458.xml"/><Relationship Id="rId29" Type="http://schemas.openxmlformats.org/officeDocument/2006/relationships/image" Target="../media/image25.emf"/><Relationship Id="rId28" Type="http://schemas.openxmlformats.org/officeDocument/2006/relationships/oleObject" Target="../embeddings/oleObject21.bin"/><Relationship Id="rId27" Type="http://schemas.openxmlformats.org/officeDocument/2006/relationships/tags" Target="../tags/tag482.xml"/><Relationship Id="rId26" Type="http://schemas.openxmlformats.org/officeDocument/2006/relationships/tags" Target="../tags/tag481.xml"/><Relationship Id="rId25" Type="http://schemas.openxmlformats.org/officeDocument/2006/relationships/tags" Target="../tags/tag480.xml"/><Relationship Id="rId24" Type="http://schemas.openxmlformats.org/officeDocument/2006/relationships/tags" Target="../tags/tag479.xml"/><Relationship Id="rId23" Type="http://schemas.openxmlformats.org/officeDocument/2006/relationships/tags" Target="../tags/tag478.xml"/><Relationship Id="rId22" Type="http://schemas.openxmlformats.org/officeDocument/2006/relationships/tags" Target="../tags/tag477.xml"/><Relationship Id="rId21" Type="http://schemas.openxmlformats.org/officeDocument/2006/relationships/tags" Target="../tags/tag476.xml"/><Relationship Id="rId20" Type="http://schemas.openxmlformats.org/officeDocument/2006/relationships/tags" Target="../tags/tag475.xml"/><Relationship Id="rId2" Type="http://schemas.openxmlformats.org/officeDocument/2006/relationships/tags" Target="../tags/tag457.xml"/><Relationship Id="rId19" Type="http://schemas.openxmlformats.org/officeDocument/2006/relationships/tags" Target="../tags/tag474.xml"/><Relationship Id="rId18" Type="http://schemas.openxmlformats.org/officeDocument/2006/relationships/tags" Target="../tags/tag473.xml"/><Relationship Id="rId17" Type="http://schemas.openxmlformats.org/officeDocument/2006/relationships/tags" Target="../tags/tag472.xml"/><Relationship Id="rId16" Type="http://schemas.openxmlformats.org/officeDocument/2006/relationships/tags" Target="../tags/tag471.xml"/><Relationship Id="rId15" Type="http://schemas.openxmlformats.org/officeDocument/2006/relationships/tags" Target="../tags/tag470.xml"/><Relationship Id="rId14" Type="http://schemas.openxmlformats.org/officeDocument/2006/relationships/tags" Target="../tags/tag469.xml"/><Relationship Id="rId13" Type="http://schemas.openxmlformats.org/officeDocument/2006/relationships/tags" Target="../tags/tag468.xml"/><Relationship Id="rId12" Type="http://schemas.openxmlformats.org/officeDocument/2006/relationships/tags" Target="../tags/tag467.xml"/><Relationship Id="rId11" Type="http://schemas.openxmlformats.org/officeDocument/2006/relationships/tags" Target="../tags/tag466.xml"/><Relationship Id="rId10" Type="http://schemas.openxmlformats.org/officeDocument/2006/relationships/tags" Target="../tags/tag465.xml"/><Relationship Id="rId1" Type="http://schemas.openxmlformats.org/officeDocument/2006/relationships/image" Target="../media/image4.jpeg"/></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491.xml"/><Relationship Id="rId2" Type="http://schemas.openxmlformats.org/officeDocument/2006/relationships/tags" Target="../tags/tag490.xml"/><Relationship Id="rId1" Type="http://schemas.openxmlformats.org/officeDocument/2006/relationships/image" Target="../media/image4.jpeg"/></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493.xml"/><Relationship Id="rId2" Type="http://schemas.openxmlformats.org/officeDocument/2006/relationships/tags" Target="../tags/tag492.xml"/><Relationship Id="rId1" Type="http://schemas.openxmlformats.org/officeDocument/2006/relationships/image" Target="../media/image4.jpeg"/></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495.xml"/><Relationship Id="rId2" Type="http://schemas.openxmlformats.org/officeDocument/2006/relationships/tags" Target="../tags/tag494.xml"/><Relationship Id="rId1" Type="http://schemas.openxmlformats.org/officeDocument/2006/relationships/image" Target="../media/image4.jpeg"/></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497.xml"/><Relationship Id="rId2" Type="http://schemas.openxmlformats.org/officeDocument/2006/relationships/tags" Target="../tags/tag496.xml"/><Relationship Id="rId1" Type="http://schemas.openxmlformats.org/officeDocument/2006/relationships/image" Target="../media/image4.jpeg"/></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498.xml"/><Relationship Id="rId2" Type="http://schemas.openxmlformats.org/officeDocument/2006/relationships/image" Target="../media/image33.png"/><Relationship Id="rId1" Type="http://schemas.openxmlformats.org/officeDocument/2006/relationships/image" Target="../media/image4.jpe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tags" Target="../tags/tag500.xml"/><Relationship Id="rId1" Type="http://schemas.openxmlformats.org/officeDocument/2006/relationships/tags" Target="../tags/tag499.xml"/></Relationships>
</file>

<file path=ppt/slides/_rels/slide2.xml.rels><?xml version="1.0" encoding="UTF-8" standalone="yes"?>
<Relationships xmlns="http://schemas.openxmlformats.org/package/2006/relationships"><Relationship Id="rId8" Type="http://schemas.openxmlformats.org/officeDocument/2006/relationships/slideLayout" Target="../slideLayouts/slideLayout18.xml"/><Relationship Id="rId7" Type="http://schemas.openxmlformats.org/officeDocument/2006/relationships/tags" Target="../tags/tag133.xml"/><Relationship Id="rId6" Type="http://schemas.openxmlformats.org/officeDocument/2006/relationships/tags" Target="../tags/tag132.xml"/><Relationship Id="rId5" Type="http://schemas.openxmlformats.org/officeDocument/2006/relationships/tags" Target="../tags/tag131.xml"/><Relationship Id="rId4" Type="http://schemas.openxmlformats.org/officeDocument/2006/relationships/tags" Target="../tags/tag130.xml"/><Relationship Id="rId3" Type="http://schemas.openxmlformats.org/officeDocument/2006/relationships/tags" Target="../tags/tag129.xml"/><Relationship Id="rId2" Type="http://schemas.openxmlformats.org/officeDocument/2006/relationships/tags" Target="../tags/tag128.xml"/><Relationship Id="rId1" Type="http://schemas.openxmlformats.org/officeDocument/2006/relationships/image" Target="../media/image4.jpeg"/></Relationships>
</file>

<file path=ppt/slides/_rels/slide3.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36.xml"/><Relationship Id="rId3" Type="http://schemas.openxmlformats.org/officeDocument/2006/relationships/tags" Target="../tags/tag135.xml"/><Relationship Id="rId2" Type="http://schemas.openxmlformats.org/officeDocument/2006/relationships/tags" Target="../tags/tag134.xml"/><Relationship Id="rId1" Type="http://schemas.openxmlformats.org/officeDocument/2006/relationships/image" Target="../media/image4.jpeg"/></Relationships>
</file>

<file path=ppt/slides/_rels/slide4.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39.xml"/><Relationship Id="rId3" Type="http://schemas.openxmlformats.org/officeDocument/2006/relationships/tags" Target="../tags/tag138.xml"/><Relationship Id="rId2" Type="http://schemas.openxmlformats.org/officeDocument/2006/relationships/tags" Target="../tags/tag137.xml"/><Relationship Id="rId1" Type="http://schemas.openxmlformats.org/officeDocument/2006/relationships/image" Target="../media/image4.jpeg"/></Relationships>
</file>

<file path=ppt/slides/_rels/slide5.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42.xml"/><Relationship Id="rId3" Type="http://schemas.openxmlformats.org/officeDocument/2006/relationships/tags" Target="../tags/tag141.xml"/><Relationship Id="rId2" Type="http://schemas.openxmlformats.org/officeDocument/2006/relationships/tags" Target="../tags/tag140.xml"/><Relationship Id="rId1" Type="http://schemas.openxmlformats.org/officeDocument/2006/relationships/image" Target="../media/image4.jpeg"/></Relationships>
</file>

<file path=ppt/slides/_rels/slide6.xml.rels><?xml version="1.0" encoding="UTF-8" standalone="yes"?>
<Relationships xmlns="http://schemas.openxmlformats.org/package/2006/relationships"><Relationship Id="rId95" Type="http://schemas.openxmlformats.org/officeDocument/2006/relationships/slideLayout" Target="../slideLayouts/slideLayout18.xml"/><Relationship Id="rId94" Type="http://schemas.openxmlformats.org/officeDocument/2006/relationships/tags" Target="../tags/tag235.xml"/><Relationship Id="rId93" Type="http://schemas.openxmlformats.org/officeDocument/2006/relationships/tags" Target="../tags/tag234.xml"/><Relationship Id="rId92" Type="http://schemas.openxmlformats.org/officeDocument/2006/relationships/tags" Target="../tags/tag233.xml"/><Relationship Id="rId91" Type="http://schemas.openxmlformats.org/officeDocument/2006/relationships/tags" Target="../tags/tag232.xml"/><Relationship Id="rId90" Type="http://schemas.openxmlformats.org/officeDocument/2006/relationships/tags" Target="../tags/tag231.xml"/><Relationship Id="rId9" Type="http://schemas.openxmlformats.org/officeDocument/2006/relationships/tags" Target="../tags/tag150.xml"/><Relationship Id="rId89" Type="http://schemas.openxmlformats.org/officeDocument/2006/relationships/tags" Target="../tags/tag230.xml"/><Relationship Id="rId88" Type="http://schemas.openxmlformats.org/officeDocument/2006/relationships/tags" Target="../tags/tag229.xml"/><Relationship Id="rId87" Type="http://schemas.openxmlformats.org/officeDocument/2006/relationships/tags" Target="../tags/tag228.xml"/><Relationship Id="rId86" Type="http://schemas.openxmlformats.org/officeDocument/2006/relationships/tags" Target="../tags/tag227.xml"/><Relationship Id="rId85" Type="http://schemas.openxmlformats.org/officeDocument/2006/relationships/tags" Target="../tags/tag226.xml"/><Relationship Id="rId84" Type="http://schemas.openxmlformats.org/officeDocument/2006/relationships/tags" Target="../tags/tag225.xml"/><Relationship Id="rId83" Type="http://schemas.openxmlformats.org/officeDocument/2006/relationships/tags" Target="../tags/tag224.xml"/><Relationship Id="rId82" Type="http://schemas.openxmlformats.org/officeDocument/2006/relationships/tags" Target="../tags/tag223.xml"/><Relationship Id="rId81" Type="http://schemas.openxmlformats.org/officeDocument/2006/relationships/tags" Target="../tags/tag222.xml"/><Relationship Id="rId80" Type="http://schemas.openxmlformats.org/officeDocument/2006/relationships/tags" Target="../tags/tag221.xml"/><Relationship Id="rId8" Type="http://schemas.openxmlformats.org/officeDocument/2006/relationships/tags" Target="../tags/tag149.xml"/><Relationship Id="rId79" Type="http://schemas.openxmlformats.org/officeDocument/2006/relationships/tags" Target="../tags/tag220.xml"/><Relationship Id="rId78" Type="http://schemas.openxmlformats.org/officeDocument/2006/relationships/tags" Target="../tags/tag219.xml"/><Relationship Id="rId77" Type="http://schemas.openxmlformats.org/officeDocument/2006/relationships/tags" Target="../tags/tag218.xml"/><Relationship Id="rId76" Type="http://schemas.openxmlformats.org/officeDocument/2006/relationships/tags" Target="../tags/tag217.xml"/><Relationship Id="rId75" Type="http://schemas.openxmlformats.org/officeDocument/2006/relationships/tags" Target="../tags/tag216.xml"/><Relationship Id="rId74" Type="http://schemas.openxmlformats.org/officeDocument/2006/relationships/tags" Target="../tags/tag215.xml"/><Relationship Id="rId73" Type="http://schemas.openxmlformats.org/officeDocument/2006/relationships/tags" Target="../tags/tag214.xml"/><Relationship Id="rId72" Type="http://schemas.openxmlformats.org/officeDocument/2006/relationships/tags" Target="../tags/tag213.xml"/><Relationship Id="rId71" Type="http://schemas.openxmlformats.org/officeDocument/2006/relationships/tags" Target="../tags/tag212.xml"/><Relationship Id="rId70" Type="http://schemas.openxmlformats.org/officeDocument/2006/relationships/tags" Target="../tags/tag211.xml"/><Relationship Id="rId7" Type="http://schemas.openxmlformats.org/officeDocument/2006/relationships/tags" Target="../tags/tag148.xml"/><Relationship Id="rId69" Type="http://schemas.openxmlformats.org/officeDocument/2006/relationships/tags" Target="../tags/tag210.xml"/><Relationship Id="rId68" Type="http://schemas.openxmlformats.org/officeDocument/2006/relationships/tags" Target="../tags/tag209.xml"/><Relationship Id="rId67" Type="http://schemas.openxmlformats.org/officeDocument/2006/relationships/tags" Target="../tags/tag208.xml"/><Relationship Id="rId66" Type="http://schemas.openxmlformats.org/officeDocument/2006/relationships/tags" Target="../tags/tag207.xml"/><Relationship Id="rId65" Type="http://schemas.openxmlformats.org/officeDocument/2006/relationships/tags" Target="../tags/tag206.xml"/><Relationship Id="rId64" Type="http://schemas.openxmlformats.org/officeDocument/2006/relationships/tags" Target="../tags/tag205.xml"/><Relationship Id="rId63" Type="http://schemas.openxmlformats.org/officeDocument/2006/relationships/tags" Target="../tags/tag204.xml"/><Relationship Id="rId62" Type="http://schemas.openxmlformats.org/officeDocument/2006/relationships/tags" Target="../tags/tag203.xml"/><Relationship Id="rId61" Type="http://schemas.openxmlformats.org/officeDocument/2006/relationships/tags" Target="../tags/tag202.xml"/><Relationship Id="rId60" Type="http://schemas.openxmlformats.org/officeDocument/2006/relationships/tags" Target="../tags/tag201.xml"/><Relationship Id="rId6" Type="http://schemas.openxmlformats.org/officeDocument/2006/relationships/tags" Target="../tags/tag147.xml"/><Relationship Id="rId59" Type="http://schemas.openxmlformats.org/officeDocument/2006/relationships/tags" Target="../tags/tag200.xml"/><Relationship Id="rId58" Type="http://schemas.openxmlformats.org/officeDocument/2006/relationships/tags" Target="../tags/tag199.xml"/><Relationship Id="rId57" Type="http://schemas.openxmlformats.org/officeDocument/2006/relationships/tags" Target="../tags/tag198.xml"/><Relationship Id="rId56" Type="http://schemas.openxmlformats.org/officeDocument/2006/relationships/tags" Target="../tags/tag197.xml"/><Relationship Id="rId55" Type="http://schemas.openxmlformats.org/officeDocument/2006/relationships/tags" Target="../tags/tag196.xml"/><Relationship Id="rId54" Type="http://schemas.openxmlformats.org/officeDocument/2006/relationships/tags" Target="../tags/tag195.xml"/><Relationship Id="rId53" Type="http://schemas.openxmlformats.org/officeDocument/2006/relationships/tags" Target="../tags/tag194.xml"/><Relationship Id="rId52" Type="http://schemas.openxmlformats.org/officeDocument/2006/relationships/tags" Target="../tags/tag193.xml"/><Relationship Id="rId51" Type="http://schemas.openxmlformats.org/officeDocument/2006/relationships/tags" Target="../tags/tag192.xml"/><Relationship Id="rId50" Type="http://schemas.openxmlformats.org/officeDocument/2006/relationships/tags" Target="../tags/tag191.xml"/><Relationship Id="rId5" Type="http://schemas.openxmlformats.org/officeDocument/2006/relationships/tags" Target="../tags/tag146.xml"/><Relationship Id="rId49" Type="http://schemas.openxmlformats.org/officeDocument/2006/relationships/tags" Target="../tags/tag190.xml"/><Relationship Id="rId48" Type="http://schemas.openxmlformats.org/officeDocument/2006/relationships/tags" Target="../tags/tag189.xml"/><Relationship Id="rId47" Type="http://schemas.openxmlformats.org/officeDocument/2006/relationships/tags" Target="../tags/tag188.xml"/><Relationship Id="rId46" Type="http://schemas.openxmlformats.org/officeDocument/2006/relationships/tags" Target="../tags/tag187.xml"/><Relationship Id="rId45" Type="http://schemas.openxmlformats.org/officeDocument/2006/relationships/tags" Target="../tags/tag186.xml"/><Relationship Id="rId44" Type="http://schemas.openxmlformats.org/officeDocument/2006/relationships/tags" Target="../tags/tag185.xml"/><Relationship Id="rId43" Type="http://schemas.openxmlformats.org/officeDocument/2006/relationships/tags" Target="../tags/tag184.xml"/><Relationship Id="rId42" Type="http://schemas.openxmlformats.org/officeDocument/2006/relationships/tags" Target="../tags/tag183.xml"/><Relationship Id="rId41" Type="http://schemas.openxmlformats.org/officeDocument/2006/relationships/tags" Target="../tags/tag182.xml"/><Relationship Id="rId40" Type="http://schemas.openxmlformats.org/officeDocument/2006/relationships/tags" Target="../tags/tag181.xml"/><Relationship Id="rId4" Type="http://schemas.openxmlformats.org/officeDocument/2006/relationships/tags" Target="../tags/tag145.xml"/><Relationship Id="rId39" Type="http://schemas.openxmlformats.org/officeDocument/2006/relationships/tags" Target="../tags/tag180.xml"/><Relationship Id="rId38" Type="http://schemas.openxmlformats.org/officeDocument/2006/relationships/tags" Target="../tags/tag179.xml"/><Relationship Id="rId37" Type="http://schemas.openxmlformats.org/officeDocument/2006/relationships/tags" Target="../tags/tag178.xml"/><Relationship Id="rId36" Type="http://schemas.openxmlformats.org/officeDocument/2006/relationships/tags" Target="../tags/tag177.xml"/><Relationship Id="rId35" Type="http://schemas.openxmlformats.org/officeDocument/2006/relationships/tags" Target="../tags/tag176.xml"/><Relationship Id="rId34" Type="http://schemas.openxmlformats.org/officeDocument/2006/relationships/tags" Target="../tags/tag175.xml"/><Relationship Id="rId33" Type="http://schemas.openxmlformats.org/officeDocument/2006/relationships/tags" Target="../tags/tag174.xml"/><Relationship Id="rId32" Type="http://schemas.openxmlformats.org/officeDocument/2006/relationships/tags" Target="../tags/tag173.xml"/><Relationship Id="rId31" Type="http://schemas.openxmlformats.org/officeDocument/2006/relationships/tags" Target="../tags/tag172.xml"/><Relationship Id="rId30" Type="http://schemas.openxmlformats.org/officeDocument/2006/relationships/tags" Target="../tags/tag171.xml"/><Relationship Id="rId3" Type="http://schemas.openxmlformats.org/officeDocument/2006/relationships/tags" Target="../tags/tag144.xml"/><Relationship Id="rId29" Type="http://schemas.openxmlformats.org/officeDocument/2006/relationships/tags" Target="../tags/tag170.xml"/><Relationship Id="rId28" Type="http://schemas.openxmlformats.org/officeDocument/2006/relationships/tags" Target="../tags/tag169.xml"/><Relationship Id="rId27" Type="http://schemas.openxmlformats.org/officeDocument/2006/relationships/tags" Target="../tags/tag168.xml"/><Relationship Id="rId26" Type="http://schemas.openxmlformats.org/officeDocument/2006/relationships/tags" Target="../tags/tag167.xml"/><Relationship Id="rId25" Type="http://schemas.openxmlformats.org/officeDocument/2006/relationships/tags" Target="../tags/tag166.xml"/><Relationship Id="rId24" Type="http://schemas.openxmlformats.org/officeDocument/2006/relationships/tags" Target="../tags/tag165.xml"/><Relationship Id="rId23" Type="http://schemas.openxmlformats.org/officeDocument/2006/relationships/tags" Target="../tags/tag164.xml"/><Relationship Id="rId22" Type="http://schemas.openxmlformats.org/officeDocument/2006/relationships/tags" Target="../tags/tag163.xml"/><Relationship Id="rId21" Type="http://schemas.openxmlformats.org/officeDocument/2006/relationships/tags" Target="../tags/tag162.xml"/><Relationship Id="rId20" Type="http://schemas.openxmlformats.org/officeDocument/2006/relationships/tags" Target="../tags/tag161.xml"/><Relationship Id="rId2" Type="http://schemas.openxmlformats.org/officeDocument/2006/relationships/tags" Target="../tags/tag143.xml"/><Relationship Id="rId19" Type="http://schemas.openxmlformats.org/officeDocument/2006/relationships/tags" Target="../tags/tag160.xml"/><Relationship Id="rId18" Type="http://schemas.openxmlformats.org/officeDocument/2006/relationships/tags" Target="../tags/tag159.xml"/><Relationship Id="rId17" Type="http://schemas.openxmlformats.org/officeDocument/2006/relationships/tags" Target="../tags/tag158.xml"/><Relationship Id="rId16" Type="http://schemas.openxmlformats.org/officeDocument/2006/relationships/tags" Target="../tags/tag157.xml"/><Relationship Id="rId15" Type="http://schemas.openxmlformats.org/officeDocument/2006/relationships/tags" Target="../tags/tag156.xml"/><Relationship Id="rId14" Type="http://schemas.openxmlformats.org/officeDocument/2006/relationships/tags" Target="../tags/tag155.xml"/><Relationship Id="rId13" Type="http://schemas.openxmlformats.org/officeDocument/2006/relationships/tags" Target="../tags/tag154.xml"/><Relationship Id="rId12" Type="http://schemas.openxmlformats.org/officeDocument/2006/relationships/tags" Target="../tags/tag153.xml"/><Relationship Id="rId11" Type="http://schemas.openxmlformats.org/officeDocument/2006/relationships/tags" Target="../tags/tag152.xml"/><Relationship Id="rId10" Type="http://schemas.openxmlformats.org/officeDocument/2006/relationships/tags" Target="../tags/tag151.xml"/><Relationship Id="rId1" Type="http://schemas.openxmlformats.org/officeDocument/2006/relationships/image" Target="../media/image4.jpeg"/></Relationships>
</file>

<file path=ppt/slides/_rels/slide7.xml.rels><?xml version="1.0" encoding="UTF-8" standalone="yes"?>
<Relationships xmlns="http://schemas.openxmlformats.org/package/2006/relationships"><Relationship Id="rId99" Type="http://schemas.openxmlformats.org/officeDocument/2006/relationships/tags" Target="../tags/tag333.xml"/><Relationship Id="rId98" Type="http://schemas.openxmlformats.org/officeDocument/2006/relationships/tags" Target="../tags/tag332.xml"/><Relationship Id="rId97" Type="http://schemas.openxmlformats.org/officeDocument/2006/relationships/tags" Target="../tags/tag331.xml"/><Relationship Id="rId96" Type="http://schemas.openxmlformats.org/officeDocument/2006/relationships/tags" Target="../tags/tag330.xml"/><Relationship Id="rId95" Type="http://schemas.openxmlformats.org/officeDocument/2006/relationships/tags" Target="../tags/tag329.xml"/><Relationship Id="rId94" Type="http://schemas.openxmlformats.org/officeDocument/2006/relationships/tags" Target="../tags/tag328.xml"/><Relationship Id="rId93" Type="http://schemas.openxmlformats.org/officeDocument/2006/relationships/tags" Target="../tags/tag327.xml"/><Relationship Id="rId92" Type="http://schemas.openxmlformats.org/officeDocument/2006/relationships/tags" Target="../tags/tag326.xml"/><Relationship Id="rId91" Type="http://schemas.openxmlformats.org/officeDocument/2006/relationships/tags" Target="../tags/tag325.xml"/><Relationship Id="rId90" Type="http://schemas.openxmlformats.org/officeDocument/2006/relationships/tags" Target="../tags/tag324.xml"/><Relationship Id="rId9" Type="http://schemas.openxmlformats.org/officeDocument/2006/relationships/tags" Target="../tags/tag243.xml"/><Relationship Id="rId89" Type="http://schemas.openxmlformats.org/officeDocument/2006/relationships/tags" Target="../tags/tag323.xml"/><Relationship Id="rId88" Type="http://schemas.openxmlformats.org/officeDocument/2006/relationships/tags" Target="../tags/tag322.xml"/><Relationship Id="rId87" Type="http://schemas.openxmlformats.org/officeDocument/2006/relationships/tags" Target="../tags/tag321.xml"/><Relationship Id="rId86" Type="http://schemas.openxmlformats.org/officeDocument/2006/relationships/tags" Target="../tags/tag320.xml"/><Relationship Id="rId85" Type="http://schemas.openxmlformats.org/officeDocument/2006/relationships/tags" Target="../tags/tag319.xml"/><Relationship Id="rId84" Type="http://schemas.openxmlformats.org/officeDocument/2006/relationships/tags" Target="../tags/tag318.xml"/><Relationship Id="rId83" Type="http://schemas.openxmlformats.org/officeDocument/2006/relationships/tags" Target="../tags/tag317.xml"/><Relationship Id="rId82" Type="http://schemas.openxmlformats.org/officeDocument/2006/relationships/tags" Target="../tags/tag316.xml"/><Relationship Id="rId81" Type="http://schemas.openxmlformats.org/officeDocument/2006/relationships/tags" Target="../tags/tag315.xml"/><Relationship Id="rId80" Type="http://schemas.openxmlformats.org/officeDocument/2006/relationships/tags" Target="../tags/tag314.xml"/><Relationship Id="rId8" Type="http://schemas.openxmlformats.org/officeDocument/2006/relationships/tags" Target="../tags/tag242.xml"/><Relationship Id="rId79" Type="http://schemas.openxmlformats.org/officeDocument/2006/relationships/tags" Target="../tags/tag313.xml"/><Relationship Id="rId78" Type="http://schemas.openxmlformats.org/officeDocument/2006/relationships/tags" Target="../tags/tag312.xml"/><Relationship Id="rId77" Type="http://schemas.openxmlformats.org/officeDocument/2006/relationships/tags" Target="../tags/tag311.xml"/><Relationship Id="rId76" Type="http://schemas.openxmlformats.org/officeDocument/2006/relationships/tags" Target="../tags/tag310.xml"/><Relationship Id="rId75" Type="http://schemas.openxmlformats.org/officeDocument/2006/relationships/tags" Target="../tags/tag309.xml"/><Relationship Id="rId74" Type="http://schemas.openxmlformats.org/officeDocument/2006/relationships/tags" Target="../tags/tag308.xml"/><Relationship Id="rId73" Type="http://schemas.openxmlformats.org/officeDocument/2006/relationships/tags" Target="../tags/tag307.xml"/><Relationship Id="rId72" Type="http://schemas.openxmlformats.org/officeDocument/2006/relationships/tags" Target="../tags/tag306.xml"/><Relationship Id="rId71" Type="http://schemas.openxmlformats.org/officeDocument/2006/relationships/tags" Target="../tags/tag305.xml"/><Relationship Id="rId70" Type="http://schemas.openxmlformats.org/officeDocument/2006/relationships/tags" Target="../tags/tag304.xml"/><Relationship Id="rId7" Type="http://schemas.openxmlformats.org/officeDocument/2006/relationships/tags" Target="../tags/tag241.xml"/><Relationship Id="rId69" Type="http://schemas.openxmlformats.org/officeDocument/2006/relationships/tags" Target="../tags/tag303.xml"/><Relationship Id="rId68" Type="http://schemas.openxmlformats.org/officeDocument/2006/relationships/tags" Target="../tags/tag302.xml"/><Relationship Id="rId67" Type="http://schemas.openxmlformats.org/officeDocument/2006/relationships/tags" Target="../tags/tag301.xml"/><Relationship Id="rId66" Type="http://schemas.openxmlformats.org/officeDocument/2006/relationships/tags" Target="../tags/tag300.xml"/><Relationship Id="rId65" Type="http://schemas.openxmlformats.org/officeDocument/2006/relationships/tags" Target="../tags/tag299.xml"/><Relationship Id="rId64" Type="http://schemas.openxmlformats.org/officeDocument/2006/relationships/tags" Target="../tags/tag298.xml"/><Relationship Id="rId63" Type="http://schemas.openxmlformats.org/officeDocument/2006/relationships/tags" Target="../tags/tag297.xml"/><Relationship Id="rId62" Type="http://schemas.openxmlformats.org/officeDocument/2006/relationships/tags" Target="../tags/tag296.xml"/><Relationship Id="rId61" Type="http://schemas.openxmlformats.org/officeDocument/2006/relationships/tags" Target="../tags/tag295.xml"/><Relationship Id="rId60" Type="http://schemas.openxmlformats.org/officeDocument/2006/relationships/tags" Target="../tags/tag294.xml"/><Relationship Id="rId6" Type="http://schemas.openxmlformats.org/officeDocument/2006/relationships/tags" Target="../tags/tag240.xml"/><Relationship Id="rId59" Type="http://schemas.openxmlformats.org/officeDocument/2006/relationships/tags" Target="../tags/tag293.xml"/><Relationship Id="rId58" Type="http://schemas.openxmlformats.org/officeDocument/2006/relationships/tags" Target="../tags/tag292.xml"/><Relationship Id="rId57" Type="http://schemas.openxmlformats.org/officeDocument/2006/relationships/tags" Target="../tags/tag291.xml"/><Relationship Id="rId56" Type="http://schemas.openxmlformats.org/officeDocument/2006/relationships/tags" Target="../tags/tag290.xml"/><Relationship Id="rId55" Type="http://schemas.openxmlformats.org/officeDocument/2006/relationships/tags" Target="../tags/tag289.xml"/><Relationship Id="rId54" Type="http://schemas.openxmlformats.org/officeDocument/2006/relationships/tags" Target="../tags/tag288.xml"/><Relationship Id="rId53" Type="http://schemas.openxmlformats.org/officeDocument/2006/relationships/tags" Target="../tags/tag287.xml"/><Relationship Id="rId52" Type="http://schemas.openxmlformats.org/officeDocument/2006/relationships/tags" Target="../tags/tag286.xml"/><Relationship Id="rId51" Type="http://schemas.openxmlformats.org/officeDocument/2006/relationships/tags" Target="../tags/tag285.xml"/><Relationship Id="rId50" Type="http://schemas.openxmlformats.org/officeDocument/2006/relationships/tags" Target="../tags/tag284.xml"/><Relationship Id="rId5" Type="http://schemas.openxmlformats.org/officeDocument/2006/relationships/tags" Target="../tags/tag239.xml"/><Relationship Id="rId49" Type="http://schemas.openxmlformats.org/officeDocument/2006/relationships/tags" Target="../tags/tag283.xml"/><Relationship Id="rId48" Type="http://schemas.openxmlformats.org/officeDocument/2006/relationships/tags" Target="../tags/tag282.xml"/><Relationship Id="rId47" Type="http://schemas.openxmlformats.org/officeDocument/2006/relationships/tags" Target="../tags/tag281.xml"/><Relationship Id="rId46" Type="http://schemas.openxmlformats.org/officeDocument/2006/relationships/tags" Target="../tags/tag280.xml"/><Relationship Id="rId45" Type="http://schemas.openxmlformats.org/officeDocument/2006/relationships/tags" Target="../tags/tag279.xml"/><Relationship Id="rId44" Type="http://schemas.openxmlformats.org/officeDocument/2006/relationships/tags" Target="../tags/tag278.xml"/><Relationship Id="rId43" Type="http://schemas.openxmlformats.org/officeDocument/2006/relationships/tags" Target="../tags/tag277.xml"/><Relationship Id="rId42" Type="http://schemas.openxmlformats.org/officeDocument/2006/relationships/tags" Target="../tags/tag276.xml"/><Relationship Id="rId41" Type="http://schemas.openxmlformats.org/officeDocument/2006/relationships/tags" Target="../tags/tag275.xml"/><Relationship Id="rId40" Type="http://schemas.openxmlformats.org/officeDocument/2006/relationships/tags" Target="../tags/tag274.xml"/><Relationship Id="rId4" Type="http://schemas.openxmlformats.org/officeDocument/2006/relationships/tags" Target="../tags/tag238.xml"/><Relationship Id="rId39" Type="http://schemas.openxmlformats.org/officeDocument/2006/relationships/tags" Target="../tags/tag273.xml"/><Relationship Id="rId38" Type="http://schemas.openxmlformats.org/officeDocument/2006/relationships/tags" Target="../tags/tag272.xml"/><Relationship Id="rId37" Type="http://schemas.openxmlformats.org/officeDocument/2006/relationships/tags" Target="../tags/tag271.xml"/><Relationship Id="rId36" Type="http://schemas.openxmlformats.org/officeDocument/2006/relationships/tags" Target="../tags/tag270.xml"/><Relationship Id="rId35" Type="http://schemas.openxmlformats.org/officeDocument/2006/relationships/tags" Target="../tags/tag269.xml"/><Relationship Id="rId34" Type="http://schemas.openxmlformats.org/officeDocument/2006/relationships/tags" Target="../tags/tag268.xml"/><Relationship Id="rId33" Type="http://schemas.openxmlformats.org/officeDocument/2006/relationships/tags" Target="../tags/tag267.xml"/><Relationship Id="rId32" Type="http://schemas.openxmlformats.org/officeDocument/2006/relationships/tags" Target="../tags/tag266.xml"/><Relationship Id="rId31" Type="http://schemas.openxmlformats.org/officeDocument/2006/relationships/tags" Target="../tags/tag265.xml"/><Relationship Id="rId30" Type="http://schemas.openxmlformats.org/officeDocument/2006/relationships/tags" Target="../tags/tag264.xml"/><Relationship Id="rId3" Type="http://schemas.openxmlformats.org/officeDocument/2006/relationships/tags" Target="../tags/tag237.xml"/><Relationship Id="rId29" Type="http://schemas.openxmlformats.org/officeDocument/2006/relationships/tags" Target="../tags/tag263.xml"/><Relationship Id="rId28" Type="http://schemas.openxmlformats.org/officeDocument/2006/relationships/tags" Target="../tags/tag262.xml"/><Relationship Id="rId27" Type="http://schemas.openxmlformats.org/officeDocument/2006/relationships/tags" Target="../tags/tag261.xml"/><Relationship Id="rId26" Type="http://schemas.openxmlformats.org/officeDocument/2006/relationships/tags" Target="../tags/tag260.xml"/><Relationship Id="rId25" Type="http://schemas.openxmlformats.org/officeDocument/2006/relationships/tags" Target="../tags/tag259.xml"/><Relationship Id="rId24" Type="http://schemas.openxmlformats.org/officeDocument/2006/relationships/tags" Target="../tags/tag258.xml"/><Relationship Id="rId23" Type="http://schemas.openxmlformats.org/officeDocument/2006/relationships/tags" Target="../tags/tag257.xml"/><Relationship Id="rId22" Type="http://schemas.openxmlformats.org/officeDocument/2006/relationships/tags" Target="../tags/tag256.xml"/><Relationship Id="rId21" Type="http://schemas.openxmlformats.org/officeDocument/2006/relationships/tags" Target="../tags/tag255.xml"/><Relationship Id="rId20" Type="http://schemas.openxmlformats.org/officeDocument/2006/relationships/tags" Target="../tags/tag254.xml"/><Relationship Id="rId2" Type="http://schemas.openxmlformats.org/officeDocument/2006/relationships/tags" Target="../tags/tag236.xml"/><Relationship Id="rId19" Type="http://schemas.openxmlformats.org/officeDocument/2006/relationships/tags" Target="../tags/tag253.xml"/><Relationship Id="rId18" Type="http://schemas.openxmlformats.org/officeDocument/2006/relationships/tags" Target="../tags/tag252.xml"/><Relationship Id="rId17" Type="http://schemas.openxmlformats.org/officeDocument/2006/relationships/tags" Target="../tags/tag251.xml"/><Relationship Id="rId16" Type="http://schemas.openxmlformats.org/officeDocument/2006/relationships/tags" Target="../tags/tag250.xml"/><Relationship Id="rId15" Type="http://schemas.openxmlformats.org/officeDocument/2006/relationships/tags" Target="../tags/tag249.xml"/><Relationship Id="rId14" Type="http://schemas.openxmlformats.org/officeDocument/2006/relationships/tags" Target="../tags/tag248.xml"/><Relationship Id="rId13" Type="http://schemas.openxmlformats.org/officeDocument/2006/relationships/tags" Target="../tags/tag247.xml"/><Relationship Id="rId126" Type="http://schemas.openxmlformats.org/officeDocument/2006/relationships/slideLayout" Target="../slideLayouts/slideLayout18.xml"/><Relationship Id="rId125" Type="http://schemas.openxmlformats.org/officeDocument/2006/relationships/tags" Target="../tags/tag359.xml"/><Relationship Id="rId124" Type="http://schemas.openxmlformats.org/officeDocument/2006/relationships/tags" Target="../tags/tag358.xml"/><Relationship Id="rId123" Type="http://schemas.openxmlformats.org/officeDocument/2006/relationships/tags" Target="../tags/tag357.xml"/><Relationship Id="rId122" Type="http://schemas.openxmlformats.org/officeDocument/2006/relationships/tags" Target="../tags/tag356.xml"/><Relationship Id="rId121" Type="http://schemas.openxmlformats.org/officeDocument/2006/relationships/tags" Target="../tags/tag355.xml"/><Relationship Id="rId120" Type="http://schemas.openxmlformats.org/officeDocument/2006/relationships/tags" Target="../tags/tag354.xml"/><Relationship Id="rId12" Type="http://schemas.openxmlformats.org/officeDocument/2006/relationships/tags" Target="../tags/tag246.xml"/><Relationship Id="rId119" Type="http://schemas.openxmlformats.org/officeDocument/2006/relationships/tags" Target="../tags/tag353.xml"/><Relationship Id="rId118" Type="http://schemas.openxmlformats.org/officeDocument/2006/relationships/tags" Target="../tags/tag352.xml"/><Relationship Id="rId117" Type="http://schemas.openxmlformats.org/officeDocument/2006/relationships/tags" Target="../tags/tag351.xml"/><Relationship Id="rId116" Type="http://schemas.openxmlformats.org/officeDocument/2006/relationships/tags" Target="../tags/tag350.xml"/><Relationship Id="rId115" Type="http://schemas.openxmlformats.org/officeDocument/2006/relationships/tags" Target="../tags/tag349.xml"/><Relationship Id="rId114" Type="http://schemas.openxmlformats.org/officeDocument/2006/relationships/tags" Target="../tags/tag348.xml"/><Relationship Id="rId113" Type="http://schemas.openxmlformats.org/officeDocument/2006/relationships/tags" Target="../tags/tag347.xml"/><Relationship Id="rId112" Type="http://schemas.openxmlformats.org/officeDocument/2006/relationships/tags" Target="../tags/tag346.xml"/><Relationship Id="rId111" Type="http://schemas.openxmlformats.org/officeDocument/2006/relationships/tags" Target="../tags/tag345.xml"/><Relationship Id="rId110" Type="http://schemas.openxmlformats.org/officeDocument/2006/relationships/tags" Target="../tags/tag344.xml"/><Relationship Id="rId11" Type="http://schemas.openxmlformats.org/officeDocument/2006/relationships/tags" Target="../tags/tag245.xml"/><Relationship Id="rId109" Type="http://schemas.openxmlformats.org/officeDocument/2006/relationships/tags" Target="../tags/tag343.xml"/><Relationship Id="rId108" Type="http://schemas.openxmlformats.org/officeDocument/2006/relationships/tags" Target="../tags/tag342.xml"/><Relationship Id="rId107" Type="http://schemas.openxmlformats.org/officeDocument/2006/relationships/tags" Target="../tags/tag341.xml"/><Relationship Id="rId106" Type="http://schemas.openxmlformats.org/officeDocument/2006/relationships/tags" Target="../tags/tag340.xml"/><Relationship Id="rId105" Type="http://schemas.openxmlformats.org/officeDocument/2006/relationships/tags" Target="../tags/tag339.xml"/><Relationship Id="rId104" Type="http://schemas.openxmlformats.org/officeDocument/2006/relationships/tags" Target="../tags/tag338.xml"/><Relationship Id="rId103" Type="http://schemas.openxmlformats.org/officeDocument/2006/relationships/tags" Target="../tags/tag337.xml"/><Relationship Id="rId102" Type="http://schemas.openxmlformats.org/officeDocument/2006/relationships/tags" Target="../tags/tag336.xml"/><Relationship Id="rId101" Type="http://schemas.openxmlformats.org/officeDocument/2006/relationships/tags" Target="../tags/tag335.xml"/><Relationship Id="rId100" Type="http://schemas.openxmlformats.org/officeDocument/2006/relationships/tags" Target="../tags/tag334.xml"/><Relationship Id="rId10" Type="http://schemas.openxmlformats.org/officeDocument/2006/relationships/tags" Target="../tags/tag244.xml"/><Relationship Id="rId1" Type="http://schemas.openxmlformats.org/officeDocument/2006/relationships/image" Target="../media/image4.jpeg"/></Relationships>
</file>

<file path=ppt/slides/_rels/slide8.xml.rels><?xml version="1.0" encoding="UTF-8" standalone="yes"?>
<Relationships xmlns="http://schemas.openxmlformats.org/package/2006/relationships"><Relationship Id="rId9" Type="http://schemas.openxmlformats.org/officeDocument/2006/relationships/oleObject" Target="../embeddings/oleObject4.bin"/><Relationship Id="rId8" Type="http://schemas.openxmlformats.org/officeDocument/2006/relationships/image" Target="../media/image7.emf"/><Relationship Id="rId7" Type="http://schemas.openxmlformats.org/officeDocument/2006/relationships/oleObject" Target="../embeddings/oleObject3.bin"/><Relationship Id="rId6" Type="http://schemas.openxmlformats.org/officeDocument/2006/relationships/image" Target="../media/image6.emf"/><Relationship Id="rId5" Type="http://schemas.openxmlformats.org/officeDocument/2006/relationships/oleObject" Target="../embeddings/oleObject2.bin"/><Relationship Id="rId4" Type="http://schemas.openxmlformats.org/officeDocument/2006/relationships/image" Target="../media/image5.wmf"/><Relationship Id="rId3" Type="http://schemas.openxmlformats.org/officeDocument/2006/relationships/oleObject" Target="../embeddings/oleObject1.bin"/><Relationship Id="rId20" Type="http://schemas.openxmlformats.org/officeDocument/2006/relationships/vmlDrawing" Target="../drawings/vmlDrawing1.vml"/><Relationship Id="rId2" Type="http://schemas.openxmlformats.org/officeDocument/2006/relationships/tags" Target="../tags/tag360.xml"/><Relationship Id="rId19" Type="http://schemas.openxmlformats.org/officeDocument/2006/relationships/slideLayout" Target="../slideLayouts/slideLayout18.xml"/><Relationship Id="rId18" Type="http://schemas.openxmlformats.org/officeDocument/2006/relationships/tags" Target="../tags/tag368.xml"/><Relationship Id="rId17" Type="http://schemas.openxmlformats.org/officeDocument/2006/relationships/tags" Target="../tags/tag367.xml"/><Relationship Id="rId16" Type="http://schemas.openxmlformats.org/officeDocument/2006/relationships/tags" Target="../tags/tag366.xml"/><Relationship Id="rId15" Type="http://schemas.openxmlformats.org/officeDocument/2006/relationships/tags" Target="../tags/tag365.xml"/><Relationship Id="rId14" Type="http://schemas.openxmlformats.org/officeDocument/2006/relationships/tags" Target="../tags/tag364.xml"/><Relationship Id="rId13" Type="http://schemas.openxmlformats.org/officeDocument/2006/relationships/tags" Target="../tags/tag363.xml"/><Relationship Id="rId12" Type="http://schemas.openxmlformats.org/officeDocument/2006/relationships/tags" Target="../tags/tag362.xml"/><Relationship Id="rId11" Type="http://schemas.openxmlformats.org/officeDocument/2006/relationships/tags" Target="../tags/tag361.xml"/><Relationship Id="rId10" Type="http://schemas.openxmlformats.org/officeDocument/2006/relationships/image" Target="../media/image8.emf"/><Relationship Id="rId1" Type="http://schemas.openxmlformats.org/officeDocument/2006/relationships/image" Target="../media/image4.jpeg"/></Relationships>
</file>

<file path=ppt/slides/_rels/slide9.xml.rels><?xml version="1.0" encoding="UTF-8" standalone="yes"?>
<Relationships xmlns="http://schemas.openxmlformats.org/package/2006/relationships"><Relationship Id="rId9" Type="http://schemas.openxmlformats.org/officeDocument/2006/relationships/tags" Target="../tags/tag376.xml"/><Relationship Id="rId8" Type="http://schemas.openxmlformats.org/officeDocument/2006/relationships/tags" Target="../tags/tag375.xml"/><Relationship Id="rId7" Type="http://schemas.openxmlformats.org/officeDocument/2006/relationships/tags" Target="../tags/tag374.xml"/><Relationship Id="rId6" Type="http://schemas.openxmlformats.org/officeDocument/2006/relationships/tags" Target="../tags/tag373.xml"/><Relationship Id="rId5" Type="http://schemas.openxmlformats.org/officeDocument/2006/relationships/tags" Target="../tags/tag372.xml"/><Relationship Id="rId4" Type="http://schemas.openxmlformats.org/officeDocument/2006/relationships/tags" Target="../tags/tag371.xml"/><Relationship Id="rId33" Type="http://schemas.openxmlformats.org/officeDocument/2006/relationships/vmlDrawing" Target="../drawings/vmlDrawing2.vml"/><Relationship Id="rId32" Type="http://schemas.openxmlformats.org/officeDocument/2006/relationships/slideLayout" Target="../slideLayouts/slideLayout18.xml"/><Relationship Id="rId31" Type="http://schemas.openxmlformats.org/officeDocument/2006/relationships/tags" Target="../tags/tag396.xml"/><Relationship Id="rId30" Type="http://schemas.openxmlformats.org/officeDocument/2006/relationships/tags" Target="../tags/tag395.xml"/><Relationship Id="rId3" Type="http://schemas.openxmlformats.org/officeDocument/2006/relationships/tags" Target="../tags/tag370.xml"/><Relationship Id="rId29" Type="http://schemas.openxmlformats.org/officeDocument/2006/relationships/tags" Target="../tags/tag394.xml"/><Relationship Id="rId28" Type="http://schemas.openxmlformats.org/officeDocument/2006/relationships/tags" Target="../tags/tag393.xml"/><Relationship Id="rId27" Type="http://schemas.openxmlformats.org/officeDocument/2006/relationships/tags" Target="../tags/tag392.xml"/><Relationship Id="rId26" Type="http://schemas.openxmlformats.org/officeDocument/2006/relationships/tags" Target="../tags/tag391.xml"/><Relationship Id="rId25" Type="http://schemas.openxmlformats.org/officeDocument/2006/relationships/tags" Target="../tags/tag390.xml"/><Relationship Id="rId24" Type="http://schemas.openxmlformats.org/officeDocument/2006/relationships/tags" Target="../tags/tag389.xml"/><Relationship Id="rId23" Type="http://schemas.openxmlformats.org/officeDocument/2006/relationships/tags" Target="../tags/tag388.xml"/><Relationship Id="rId22" Type="http://schemas.openxmlformats.org/officeDocument/2006/relationships/tags" Target="../tags/tag387.xml"/><Relationship Id="rId21" Type="http://schemas.openxmlformats.org/officeDocument/2006/relationships/tags" Target="../tags/tag386.xml"/><Relationship Id="rId20" Type="http://schemas.openxmlformats.org/officeDocument/2006/relationships/tags" Target="../tags/tag385.xml"/><Relationship Id="rId2" Type="http://schemas.openxmlformats.org/officeDocument/2006/relationships/tags" Target="../tags/tag369.xml"/><Relationship Id="rId19" Type="http://schemas.openxmlformats.org/officeDocument/2006/relationships/tags" Target="../tags/tag384.xml"/><Relationship Id="rId18" Type="http://schemas.openxmlformats.org/officeDocument/2006/relationships/tags" Target="../tags/tag383.xml"/><Relationship Id="rId17" Type="http://schemas.openxmlformats.org/officeDocument/2006/relationships/tags" Target="../tags/tag382.xml"/><Relationship Id="rId16" Type="http://schemas.openxmlformats.org/officeDocument/2006/relationships/image" Target="../media/image9.emf"/><Relationship Id="rId15" Type="http://schemas.openxmlformats.org/officeDocument/2006/relationships/oleObject" Target="../embeddings/oleObject5.bin"/><Relationship Id="rId14" Type="http://schemas.openxmlformats.org/officeDocument/2006/relationships/tags" Target="../tags/tag381.xml"/><Relationship Id="rId13" Type="http://schemas.openxmlformats.org/officeDocument/2006/relationships/tags" Target="../tags/tag380.xml"/><Relationship Id="rId12" Type="http://schemas.openxmlformats.org/officeDocument/2006/relationships/tags" Target="../tags/tag379.xml"/><Relationship Id="rId11" Type="http://schemas.openxmlformats.org/officeDocument/2006/relationships/tags" Target="../tags/tag378.xml"/><Relationship Id="rId10" Type="http://schemas.openxmlformats.org/officeDocument/2006/relationships/tags" Target="../tags/tag377.xml"/><Relationship Id="rId1"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0" y="0"/>
            <a:ext cx="9144635" cy="6227445"/>
          </a:xfrm>
          <a:prstGeom prst="rect">
            <a:avLst/>
          </a:prstGeom>
        </p:spPr>
      </p:pic>
      <p:sp>
        <p:nvSpPr>
          <p:cNvPr id="8" name="矩形 7"/>
          <p:cNvSpPr/>
          <p:nvPr/>
        </p:nvSpPr>
        <p:spPr>
          <a:xfrm>
            <a:off x="0" y="1766570"/>
            <a:ext cx="9144635" cy="2838450"/>
          </a:xfrm>
          <a:prstGeom prst="rect">
            <a:avLst/>
          </a:prstGeom>
          <a:solidFill>
            <a:schemeClr val="bg1">
              <a:lumMod val="95000"/>
              <a:alpha val="80000"/>
            </a:schemeClr>
          </a:solidFill>
          <a:ln>
            <a:noFill/>
          </a:ln>
          <a:effectLst>
            <a:glow rad="139700">
              <a:schemeClr val="bg1">
                <a:lumMod val="50000"/>
                <a:alpha val="40000"/>
              </a:schemeClr>
            </a:glow>
            <a:outerShdw blurRad="152400" dist="165100" dir="2700000" algn="tl" rotWithShape="0">
              <a:schemeClr val="bg1">
                <a:lumMod val="85000"/>
                <a:alpha val="27000"/>
              </a:schemeClr>
            </a:outerShdw>
          </a:effectLst>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7" name="矩形 6"/>
          <p:cNvSpPr/>
          <p:nvPr/>
        </p:nvSpPr>
        <p:spPr>
          <a:xfrm>
            <a:off x="0" y="1978660"/>
            <a:ext cx="9144635" cy="2395220"/>
          </a:xfrm>
          <a:prstGeom prst="rect">
            <a:avLst/>
          </a:prstGeom>
          <a:solidFill>
            <a:srgbClr val="008ABD"/>
          </a:solidFill>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2" name="五边形 1"/>
          <p:cNvSpPr/>
          <p:nvPr/>
        </p:nvSpPr>
        <p:spPr>
          <a:xfrm>
            <a:off x="0" y="289560"/>
            <a:ext cx="544195" cy="284480"/>
          </a:xfrm>
          <a:prstGeom prst="homePlate">
            <a:avLst/>
          </a:prstGeom>
          <a:solidFill>
            <a:srgbClr val="008ABD"/>
          </a:solidFill>
        </p:spPr>
        <p:style>
          <a:lnRef idx="0">
            <a:srgbClr val="FFFFFF"/>
          </a:lnRef>
          <a:fillRef idx="1">
            <a:schemeClr val="accent1"/>
          </a:fillRef>
          <a:effectRef idx="0">
            <a:srgbClr val="FFFFFF"/>
          </a:effectRef>
          <a:fontRef idx="minor">
            <a:schemeClr val="lt1"/>
          </a:fontRef>
        </p:style>
        <p:txBody>
          <a:bodyPr/>
          <a:lstStyle/>
          <a:p>
            <a:endParaRPr lang="zh-CN" altLang="en-US"/>
          </a:p>
        </p:txBody>
      </p:sp>
      <p:sp>
        <p:nvSpPr>
          <p:cNvPr id="3" name="文本框 2"/>
          <p:cNvSpPr txBox="1"/>
          <p:nvPr/>
        </p:nvSpPr>
        <p:spPr>
          <a:xfrm>
            <a:off x="554355" y="180975"/>
            <a:ext cx="1650365" cy="521970"/>
          </a:xfrm>
          <a:prstGeom prst="rect">
            <a:avLst/>
          </a:prstGeom>
          <a:noFill/>
        </p:spPr>
        <p:txBody>
          <a:bodyPr wrap="square" rtlCol="0">
            <a:spAutoFit/>
          </a:bodyPr>
          <a:lstStyle/>
          <a:p>
            <a:r>
              <a:rPr lang="zh-CN" altLang="en-US" sz="2800">
                <a:ln w="9525">
                  <a:solidFill>
                    <a:sysClr val="windowText" lastClr="000000"/>
                  </a:solidFill>
                  <a:prstDash val="solid"/>
                </a:ln>
                <a:solidFill>
                  <a:schemeClr val="tx1">
                    <a:lumMod val="95000"/>
                    <a:lumOff val="5000"/>
                  </a:schemeClr>
                </a:solidFill>
                <a:effectLst>
                  <a:outerShdw blurRad="12700" dist="38100" dir="2700000" algn="tl" rotWithShape="0">
                    <a:schemeClr val="bg1">
                      <a:lumMod val="50000"/>
                    </a:schemeClr>
                  </a:outerShdw>
                </a:effectLst>
              </a:rPr>
              <a:t>电工</a:t>
            </a:r>
            <a:r>
              <a:rPr lang="zh-CN" altLang="en-US" sz="2800">
                <a:ln w="13462">
                  <a:solidFill>
                    <a:sysClr val="windowText" lastClr="000000"/>
                  </a:solidFill>
                  <a:prstDash val="solid"/>
                </a:ln>
                <a:solidFill>
                  <a:schemeClr val="tx1">
                    <a:lumMod val="85000"/>
                    <a:lumOff val="15000"/>
                  </a:schemeClr>
                </a:solidFill>
                <a:effectLst>
                  <a:outerShdw dist="38100" dir="2700000" algn="bl" rotWithShape="0">
                    <a:schemeClr val="accent5"/>
                  </a:outerShdw>
                </a:effectLst>
              </a:rPr>
              <a:t>技术</a:t>
            </a:r>
            <a:endParaRPr lang="zh-CN" altLang="en-US" sz="2800">
              <a:ln w="13462">
                <a:solidFill>
                  <a:sysClr val="windowText" lastClr="000000"/>
                </a:solidFill>
                <a:prstDash val="solid"/>
              </a:ln>
              <a:solidFill>
                <a:schemeClr val="tx1">
                  <a:lumMod val="85000"/>
                  <a:lumOff val="15000"/>
                </a:schemeClr>
              </a:solidFill>
              <a:effectLst>
                <a:outerShdw dist="38100" dir="2700000" algn="bl" rotWithShape="0">
                  <a:schemeClr val="accent5"/>
                </a:outerShdw>
              </a:effectLst>
            </a:endParaRPr>
          </a:p>
        </p:txBody>
      </p:sp>
      <p:pic>
        <p:nvPicPr>
          <p:cNvPr id="10" name="图片 9"/>
          <p:cNvPicPr>
            <a:picLocks noChangeAspect="1"/>
          </p:cNvPicPr>
          <p:nvPr/>
        </p:nvPicPr>
        <p:blipFill>
          <a:blip r:embed="rId2"/>
          <a:stretch>
            <a:fillRect/>
          </a:stretch>
        </p:blipFill>
        <p:spPr>
          <a:xfrm>
            <a:off x="5334948" y="6280761"/>
            <a:ext cx="3759129" cy="530403"/>
          </a:xfrm>
          <a:prstGeom prst="rect">
            <a:avLst/>
          </a:prstGeom>
        </p:spPr>
      </p:pic>
      <p:sp>
        <p:nvSpPr>
          <p:cNvPr id="6" name="Rectangle 3"/>
          <p:cNvSpPr>
            <a:spLocks noGrp="1"/>
          </p:cNvSpPr>
          <p:nvPr>
            <p:custDataLst>
              <p:tags r:id="rId3"/>
            </p:custDataLst>
          </p:nvPr>
        </p:nvSpPr>
        <p:spPr>
          <a:xfrm>
            <a:off x="2033851" y="2233612"/>
            <a:ext cx="6186791" cy="697230"/>
          </a:xfrm>
          <a:prstGeom prst="rect">
            <a:avLst/>
          </a:prstGeom>
          <a:noFill/>
          <a:ln>
            <a:noFill/>
          </a:ln>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ctr" eaLnBrk="1" hangingPunct="1">
              <a:buClrTx/>
              <a:buSzTx/>
              <a:buFontTx/>
            </a:pPr>
            <a:r>
              <a:rPr lang="zh-CN" altLang="en-US" sz="4000" b="1" dirty="0">
                <a:solidFill>
                  <a:schemeClr val="bg1"/>
                </a:solidFill>
                <a:latin typeface="微软雅黑" panose="020B0503020204020204" pitchFamily="34" charset="-122"/>
                <a:ea typeface="微软雅黑" panose="020B0503020204020204" pitchFamily="34" charset="-122"/>
                <a:cs typeface="+mn-cs"/>
              </a:rPr>
              <a:t>模块四　</a:t>
            </a:r>
            <a:endParaRPr lang="en-US" altLang="zh-CN" sz="2400" b="1" dirty="0">
              <a:solidFill>
                <a:schemeClr val="bg1"/>
              </a:solidFill>
              <a:latin typeface="微软雅黑" panose="020B0503020204020204" pitchFamily="34" charset="-122"/>
              <a:ea typeface="微软雅黑" panose="020B0503020204020204" pitchFamily="34" charset="-122"/>
              <a:cs typeface="+mn-cs"/>
            </a:endParaRPr>
          </a:p>
        </p:txBody>
      </p:sp>
      <p:sp>
        <p:nvSpPr>
          <p:cNvPr id="9" name="文本框 8"/>
          <p:cNvSpPr txBox="1"/>
          <p:nvPr/>
        </p:nvSpPr>
        <p:spPr>
          <a:xfrm>
            <a:off x="1395095" y="2858770"/>
            <a:ext cx="6957060" cy="706755"/>
          </a:xfrm>
          <a:prstGeom prst="rect">
            <a:avLst/>
          </a:prstGeom>
          <a:noFill/>
        </p:spPr>
        <p:txBody>
          <a:bodyPr wrap="square" rtlCol="0">
            <a:spAutoFit/>
          </a:bodyPr>
          <a:p>
            <a:r>
              <a:rPr lang="zh-CN" altLang="en-US" sz="4000" b="1">
                <a:solidFill>
                  <a:schemeClr val="bg1"/>
                </a:solidFill>
                <a:latin typeface="微软雅黑" panose="020B0503020204020204" pitchFamily="34" charset="-122"/>
                <a:ea typeface="微软雅黑" panose="020B0503020204020204" pitchFamily="34" charset="-122"/>
              </a:rPr>
              <a:t>三相交流电源保护电路的设计</a:t>
            </a:r>
            <a:endParaRPr lang="zh-CN" altLang="en-US" sz="4000" b="1">
              <a:solidFill>
                <a:schemeClr val="bg1"/>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2248535" y="3545205"/>
            <a:ext cx="5538470" cy="460375"/>
          </a:xfrm>
          <a:prstGeom prst="rect">
            <a:avLst/>
          </a:prstGeom>
          <a:noFill/>
        </p:spPr>
        <p:txBody>
          <a:bodyPr wrap="square" rtlCol="0">
            <a:spAutoFit/>
          </a:bodyPr>
          <a:p>
            <a:pPr algn="ctr"/>
            <a:r>
              <a:rPr lang="zh-CN" altLang="en-US" sz="2400" b="1" dirty="0">
                <a:solidFill>
                  <a:schemeClr val="bg1"/>
                </a:solidFill>
                <a:latin typeface="微软雅黑" panose="020B0503020204020204" pitchFamily="34" charset="-122"/>
                <a:ea typeface="微软雅黑" panose="020B0503020204020204" pitchFamily="34" charset="-122"/>
                <a:sym typeface="+mn-ea"/>
              </a:rPr>
              <a:t>单元1</a:t>
            </a:r>
            <a:r>
              <a:rPr lang="en-US" altLang="zh-CN" sz="2400" b="1" dirty="0">
                <a:solidFill>
                  <a:schemeClr val="bg1"/>
                </a:solidFill>
                <a:latin typeface="微软雅黑" panose="020B0503020204020204" pitchFamily="34" charset="-122"/>
                <a:ea typeface="微软雅黑" panose="020B0503020204020204" pitchFamily="34" charset="-122"/>
                <a:sym typeface="+mn-ea"/>
              </a:rPr>
              <a:t>   </a:t>
            </a:r>
            <a:r>
              <a:rPr lang="zh-CN" altLang="en-US" sz="2400" b="1" dirty="0">
                <a:solidFill>
                  <a:schemeClr val="bg1"/>
                </a:solidFill>
                <a:latin typeface="微软雅黑" panose="020B0503020204020204" pitchFamily="34" charset="-122"/>
                <a:ea typeface="微软雅黑" panose="020B0503020204020204" pitchFamily="34" charset="-122"/>
                <a:sym typeface="+mn-ea"/>
              </a:rPr>
              <a:t>三相交流电源</a:t>
            </a:r>
            <a:endParaRPr lang="zh-CN" altLang="en-US" sz="2400" b="1" dirty="0">
              <a:solidFill>
                <a:schemeClr val="bg1"/>
              </a:solidFill>
              <a:latin typeface="微软雅黑" panose="020B0503020204020204" pitchFamily="34" charset="-122"/>
              <a:ea typeface="微软雅黑" panose="020B0503020204020204" pitchFamily="34" charset="-122"/>
              <a:sym typeface="+mn-e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8" name="Text Box 2"/>
          <p:cNvSpPr txBox="1">
            <a:spLocks noChangeArrowheads="1"/>
          </p:cNvSpPr>
          <p:nvPr/>
        </p:nvSpPr>
        <p:spPr bwMode="auto">
          <a:xfrm>
            <a:off x="425227" y="1596880"/>
            <a:ext cx="5603875" cy="5219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a:spcBef>
                <a:spcPct val="50000"/>
              </a:spcBef>
            </a:pPr>
            <a:r>
              <a:rPr kumimoji="1"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对称三相电动势的瞬时值之和为 </a:t>
            </a:r>
            <a:r>
              <a:rPr kumimoji="1"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0</a:t>
            </a:r>
            <a:r>
              <a:rPr kumimoji="1"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a:t>
            </a:r>
            <a:endParaRPr kumimoji="1"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4" name="对象 3"/>
          <p:cNvGraphicFramePr>
            <a:graphicFrameLocks noChangeAspect="1"/>
          </p:cNvGraphicFramePr>
          <p:nvPr/>
        </p:nvGraphicFramePr>
        <p:xfrm>
          <a:off x="1143000" y="2235118"/>
          <a:ext cx="3494088" cy="663575"/>
        </p:xfrm>
        <a:graphic>
          <a:graphicData uri="http://schemas.openxmlformats.org/presentationml/2006/ole">
            <mc:AlternateContent xmlns:mc="http://schemas.openxmlformats.org/markup-compatibility/2006">
              <mc:Choice xmlns:v="urn:schemas-microsoft-com:vml" Requires="v">
                <p:oleObj spid="_x0000_s20498" name="Equation" r:id="rId2" imgW="1028700" imgH="187960" progId="Equation.3">
                  <p:embed/>
                </p:oleObj>
              </mc:Choice>
              <mc:Fallback>
                <p:oleObj name="Equation" r:id="rId2" imgW="1028700" imgH="187960" progId="Equation.3">
                  <p:embed/>
                  <p:pic>
                    <p:nvPicPr>
                      <p:cNvPr id="0" name="Object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2235118"/>
                        <a:ext cx="3494088" cy="663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 name="对象 4"/>
          <p:cNvGraphicFramePr>
            <a:graphicFrameLocks noChangeAspect="1"/>
          </p:cNvGraphicFramePr>
          <p:nvPr/>
        </p:nvGraphicFramePr>
        <p:xfrm>
          <a:off x="1143000" y="2935982"/>
          <a:ext cx="3201988" cy="579438"/>
        </p:xfrm>
        <a:graphic>
          <a:graphicData uri="http://schemas.openxmlformats.org/presentationml/2006/ole">
            <mc:AlternateContent xmlns:mc="http://schemas.openxmlformats.org/markup-compatibility/2006">
              <mc:Choice xmlns:v="urn:schemas-microsoft-com:vml" Requires="v">
                <p:oleObj spid="_x0000_s20499" name="Equation" r:id="rId4" imgW="1069340" imgH="187960" progId="Equation.3">
                  <p:embed/>
                </p:oleObj>
              </mc:Choice>
              <mc:Fallback>
                <p:oleObj name="Equation" r:id="rId4" imgW="1069340" imgH="187960" progId="Equation.3">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3000" y="2935982"/>
                        <a:ext cx="3201988" cy="579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 name="矩形 5"/>
          <p:cNvSpPr/>
          <p:nvPr>
            <p:custDataLst>
              <p:tags r:id="rId6"/>
            </p:custDataLst>
          </p:nvPr>
        </p:nvSpPr>
        <p:spPr>
          <a:xfrm>
            <a:off x="425450" y="3618894"/>
            <a:ext cx="8107363" cy="2540635"/>
          </a:xfrm>
          <a:prstGeom prst="rect">
            <a:avLst/>
          </a:prstGeom>
        </p:spPr>
        <p:txBody>
          <a:bodyPr wrap="square">
            <a:spAutoFit/>
          </a:bodyPr>
          <a:lstStyle/>
          <a:p>
            <a:pPr>
              <a:lnSpc>
                <a:spcPct val="120000"/>
              </a:lnSpc>
            </a:pPr>
            <a:r>
              <a:rPr kumimoji="1"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相序：三相交流电动势依次出现正的最大值的顺序，称三相电源的相序。</a:t>
            </a:r>
            <a:r>
              <a:rPr kumimoji="1"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U-V-W-U </a:t>
            </a:r>
            <a:r>
              <a:rPr kumimoji="1"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称为正（顺）相序。</a:t>
            </a:r>
            <a:endParaRPr kumimoji="1"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kumimoji="1"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与此相反，如</a:t>
            </a:r>
            <a:r>
              <a:rPr kumimoji="1"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V</a:t>
            </a:r>
            <a:r>
              <a:rPr kumimoji="1"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相超前</a:t>
            </a:r>
            <a:r>
              <a:rPr kumimoji="1"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U</a:t>
            </a:r>
            <a:r>
              <a:rPr kumimoji="1"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相</a:t>
            </a:r>
            <a:r>
              <a:rPr kumimoji="1"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120°</a:t>
            </a:r>
            <a:r>
              <a:rPr kumimoji="1"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kumimoji="1"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W</a:t>
            </a:r>
            <a:r>
              <a:rPr kumimoji="1"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相超前</a:t>
            </a:r>
            <a:r>
              <a:rPr kumimoji="1"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V</a:t>
            </a:r>
            <a:r>
              <a:rPr kumimoji="1"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相</a:t>
            </a:r>
            <a:r>
              <a:rPr kumimoji="1"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120°</a:t>
            </a:r>
            <a:r>
              <a:rPr kumimoji="1"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，这种相序称为反序或逆序。</a:t>
            </a:r>
            <a:endParaRPr kumimoji="1"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kumimoji="1" lang="zh-CN" altLang="en-US" sz="3600" b="1"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kumimoji="1"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电力系统一般采用正序。</a:t>
            </a:r>
            <a:endParaRPr kumimoji="1"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
        <p:nvSpPr>
          <p:cNvPr id="6146" name="Rectangle 2"/>
          <p:cNvSpPr>
            <a:spLocks noGrp="1"/>
          </p:cNvSpPr>
          <p:nvPr>
            <p:custDataLst>
              <p:tags r:id="rId7"/>
            </p:custDataLst>
          </p:nvPr>
        </p:nvSpPr>
        <p:spPr>
          <a:xfrm>
            <a:off x="123190" y="78740"/>
            <a:ext cx="8940800" cy="984885"/>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eaLnBrk="1" hangingPunct="1"/>
            <a:r>
              <a:rPr kumimoji="1" lang="zh-CN" altLang="en-US" sz="3600" b="1" dirty="0">
                <a:solidFill>
                  <a:schemeClr val="dk1">
                    <a:lumMod val="85000"/>
                    <a:lumOff val="15000"/>
                  </a:schemeClr>
                </a:solidFill>
                <a:latin typeface="黑体" panose="02010609060101010101" pitchFamily="49" charset="-122"/>
                <a:ea typeface="黑体" panose="02010609060101010101" pitchFamily="49" charset="-122"/>
                <a:sym typeface="+mn-ea"/>
              </a:rPr>
              <a:t>一、</a:t>
            </a:r>
            <a:r>
              <a:rPr kumimoji="1" lang="zh-CN" altLang="en-US" sz="3600" b="1" dirty="0">
                <a:solidFill>
                  <a:schemeClr val="dk1">
                    <a:lumMod val="85000"/>
                    <a:lumOff val="15000"/>
                  </a:schemeClr>
                </a:solidFill>
                <a:latin typeface="黑体" panose="02010609060101010101" pitchFamily="49" charset="-122"/>
                <a:ea typeface="黑体" panose="02010609060101010101" pitchFamily="49" charset="-122"/>
              </a:rPr>
              <a:t>三相交流电动势的产生</a:t>
            </a:r>
            <a:endParaRPr kumimoji="1" lang="zh-CN" altLang="en-US" sz="3600" b="1" dirty="0">
              <a:ln w="9525">
                <a:solidFill>
                  <a:schemeClr val="bg1"/>
                </a:solidFill>
                <a:prstDash val="solid"/>
              </a:ln>
              <a:solidFill>
                <a:schemeClr val="dk1">
                  <a:lumMod val="85000"/>
                  <a:lumOff val="15000"/>
                </a:schemeClr>
              </a:solidFill>
              <a:effectLst>
                <a:outerShdw blurRad="12700" dist="38100" dir="2700000" algn="tl" rotWithShape="0">
                  <a:schemeClr val="bg1">
                    <a:lumMod val="50000"/>
                  </a:schemeClr>
                </a:outerShdw>
              </a:effectLst>
              <a:latin typeface="黑体" panose="02010609060101010101" pitchFamily="49" charset="-122"/>
              <a:ea typeface="黑体" panose="02010609060101010101" pitchFamily="49" charset="-122"/>
              <a:cs typeface="+mn-cs"/>
            </a:endParaRPr>
          </a:p>
        </p:txBody>
      </p:sp>
    </p:spTree>
    <p:custDataLst>
      <p:tags r:id="rId8"/>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5"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5"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linds(vertic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nimBg="1"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2" name="Text Box 44"/>
          <p:cNvSpPr txBox="1">
            <a:spLocks noChangeArrowheads="1"/>
          </p:cNvSpPr>
          <p:nvPr/>
        </p:nvSpPr>
        <p:spPr bwMode="auto">
          <a:xfrm>
            <a:off x="200502" y="1152745"/>
            <a:ext cx="5334635" cy="5219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r>
              <a:rPr kumimoji="1"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1</a:t>
            </a:r>
            <a:r>
              <a:rPr kumimoji="1"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 三相电源的星形（</a:t>
            </a:r>
            <a:r>
              <a:rPr kumimoji="1"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Y</a:t>
            </a:r>
            <a:r>
              <a:rPr kumimoji="1"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形）接法</a:t>
            </a:r>
            <a:endParaRPr kumimoji="1"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p:txBody>
      </p:sp>
      <p:sp>
        <p:nvSpPr>
          <p:cNvPr id="24" name="Oval 3"/>
          <p:cNvSpPr>
            <a:spLocks noChangeArrowheads="1"/>
          </p:cNvSpPr>
          <p:nvPr>
            <p:custDataLst>
              <p:tags r:id="rId2"/>
            </p:custDataLst>
          </p:nvPr>
        </p:nvSpPr>
        <p:spPr bwMode="auto">
          <a:xfrm>
            <a:off x="1278255" y="2996565"/>
            <a:ext cx="81915" cy="69215"/>
          </a:xfrm>
          <a:prstGeom prst="ellipse">
            <a:avLst/>
          </a:prstGeom>
          <a:solidFill>
            <a:schemeClr val="dk1"/>
          </a:solidFill>
          <a:ln w="28575">
            <a:solidFill>
              <a:schemeClr val="dk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eaLnBrk="1" hangingPunct="1"/>
            <a:endParaRPr kumimoji="1" lang="en-US" altLang="zh-CN" sz="2800" b="1">
              <a:solidFill>
                <a:schemeClr val="lt1"/>
              </a:solidFill>
              <a:latin typeface="黑体" panose="02010609060101010101" pitchFamily="49" charset="-122"/>
              <a:ea typeface="黑体" panose="02010609060101010101" pitchFamily="49" charset="-122"/>
            </a:endParaRPr>
          </a:p>
        </p:txBody>
      </p:sp>
      <p:sp>
        <p:nvSpPr>
          <p:cNvPr id="25" name="Line 4"/>
          <p:cNvSpPr>
            <a:spLocks noChangeShapeType="1"/>
          </p:cNvSpPr>
          <p:nvPr>
            <p:custDataLst>
              <p:tags r:id="rId3"/>
            </p:custDataLst>
          </p:nvPr>
        </p:nvSpPr>
        <p:spPr bwMode="auto">
          <a:xfrm>
            <a:off x="2284095" y="3483610"/>
            <a:ext cx="10160" cy="294005"/>
          </a:xfrm>
          <a:prstGeom prst="line">
            <a:avLst/>
          </a:prstGeom>
          <a:noFill/>
          <a:ln w="38100">
            <a:solidFill>
              <a:schemeClr val="dk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26" name="Oval 5"/>
          <p:cNvSpPr>
            <a:spLocks noChangeArrowheads="1"/>
          </p:cNvSpPr>
          <p:nvPr>
            <p:custDataLst>
              <p:tags r:id="rId4"/>
            </p:custDataLst>
          </p:nvPr>
        </p:nvSpPr>
        <p:spPr bwMode="auto">
          <a:xfrm>
            <a:off x="4445000" y="2105025"/>
            <a:ext cx="62230" cy="47625"/>
          </a:xfrm>
          <a:prstGeom prst="ellipse">
            <a:avLst/>
          </a:prstGeom>
          <a:noFill/>
          <a:ln w="28575">
            <a:solidFill>
              <a:schemeClr val="dk1"/>
            </a:solidFill>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hangingPunct="1"/>
            <a:endParaRPr lang="zh-CN" altLang="en-US" sz="1800">
              <a:solidFill>
                <a:schemeClr val="dk1"/>
              </a:solidFill>
              <a:latin typeface="黑体" panose="02010609060101010101" pitchFamily="49" charset="-122"/>
              <a:ea typeface="黑体" panose="02010609060101010101" pitchFamily="49" charset="-122"/>
            </a:endParaRPr>
          </a:p>
        </p:txBody>
      </p:sp>
      <p:sp>
        <p:nvSpPr>
          <p:cNvPr id="27" name="Oval 6"/>
          <p:cNvSpPr>
            <a:spLocks noChangeArrowheads="1"/>
          </p:cNvSpPr>
          <p:nvPr>
            <p:custDataLst>
              <p:tags r:id="rId5"/>
            </p:custDataLst>
          </p:nvPr>
        </p:nvSpPr>
        <p:spPr bwMode="auto">
          <a:xfrm>
            <a:off x="4545330" y="4316730"/>
            <a:ext cx="57150" cy="46355"/>
          </a:xfrm>
          <a:prstGeom prst="ellipse">
            <a:avLst/>
          </a:prstGeom>
          <a:noFill/>
          <a:ln w="28575">
            <a:solidFill>
              <a:schemeClr val="dk1"/>
            </a:solidFill>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hangingPunct="1"/>
            <a:endParaRPr lang="zh-CN" altLang="en-US" sz="1800">
              <a:solidFill>
                <a:schemeClr val="dk1"/>
              </a:solidFill>
              <a:latin typeface="黑体" panose="02010609060101010101" pitchFamily="49" charset="-122"/>
              <a:ea typeface="黑体" panose="02010609060101010101" pitchFamily="49" charset="-122"/>
            </a:endParaRPr>
          </a:p>
        </p:txBody>
      </p:sp>
      <p:sp>
        <p:nvSpPr>
          <p:cNvPr id="28" name="Oval 7"/>
          <p:cNvSpPr>
            <a:spLocks noChangeArrowheads="1"/>
          </p:cNvSpPr>
          <p:nvPr>
            <p:custDataLst>
              <p:tags r:id="rId6"/>
            </p:custDataLst>
          </p:nvPr>
        </p:nvSpPr>
        <p:spPr bwMode="auto">
          <a:xfrm>
            <a:off x="4526915" y="3753485"/>
            <a:ext cx="57150" cy="45085"/>
          </a:xfrm>
          <a:prstGeom prst="ellipse">
            <a:avLst/>
          </a:prstGeom>
          <a:noFill/>
          <a:ln w="28575">
            <a:solidFill>
              <a:schemeClr val="dk1"/>
            </a:solidFill>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eaLnBrk="1" hangingPunct="1"/>
            <a:endParaRPr kumimoji="1" lang="en-US" altLang="zh-CN" sz="2800">
              <a:solidFill>
                <a:schemeClr val="dk1"/>
              </a:solidFill>
              <a:latin typeface="黑体" panose="02010609060101010101" pitchFamily="49" charset="-122"/>
              <a:ea typeface="黑体" panose="02010609060101010101" pitchFamily="49" charset="-122"/>
            </a:endParaRPr>
          </a:p>
        </p:txBody>
      </p:sp>
      <p:sp>
        <p:nvSpPr>
          <p:cNvPr id="31" name="Text Box 8"/>
          <p:cNvSpPr txBox="1">
            <a:spLocks noChangeArrowheads="1"/>
          </p:cNvSpPr>
          <p:nvPr>
            <p:custDataLst>
              <p:tags r:id="rId7"/>
            </p:custDataLst>
          </p:nvPr>
        </p:nvSpPr>
        <p:spPr bwMode="auto">
          <a:xfrm>
            <a:off x="4525645" y="2858770"/>
            <a:ext cx="388620"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bg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pPr>
            <a:r>
              <a:rPr kumimoji="1" lang="en-US" altLang="zh-CN" sz="2400" b="1">
                <a:solidFill>
                  <a:schemeClr val="dk1"/>
                </a:solidFill>
                <a:latin typeface="黑体" panose="02010609060101010101" pitchFamily="49" charset="-122"/>
                <a:ea typeface="黑体" panose="02010609060101010101" pitchFamily="49" charset="-122"/>
              </a:rPr>
              <a:t>N</a:t>
            </a:r>
            <a:endParaRPr kumimoji="1" lang="en-US" altLang="zh-CN" sz="2400" b="1">
              <a:solidFill>
                <a:schemeClr val="dk1"/>
              </a:solidFill>
              <a:latin typeface="黑体" panose="02010609060101010101" pitchFamily="49" charset="-122"/>
              <a:ea typeface="黑体" panose="02010609060101010101" pitchFamily="49" charset="-122"/>
            </a:endParaRPr>
          </a:p>
        </p:txBody>
      </p:sp>
      <p:sp>
        <p:nvSpPr>
          <p:cNvPr id="32" name="Text Box 9"/>
          <p:cNvSpPr txBox="1">
            <a:spLocks noChangeArrowheads="1"/>
          </p:cNvSpPr>
          <p:nvPr>
            <p:custDataLst>
              <p:tags r:id="rId8"/>
            </p:custDataLst>
          </p:nvPr>
        </p:nvSpPr>
        <p:spPr bwMode="auto">
          <a:xfrm>
            <a:off x="4437698" y="3562033"/>
            <a:ext cx="544195"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bg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pPr>
            <a:r>
              <a:rPr kumimoji="1" lang="en-US" altLang="zh-CN" sz="2400" b="1">
                <a:solidFill>
                  <a:schemeClr val="dk1"/>
                </a:solidFill>
                <a:latin typeface="黑体" panose="02010609060101010101" pitchFamily="49" charset="-122"/>
                <a:ea typeface="黑体" panose="02010609060101010101" pitchFamily="49" charset="-122"/>
              </a:rPr>
              <a:t> L</a:t>
            </a:r>
            <a:r>
              <a:rPr kumimoji="1" lang="en-US" altLang="zh-CN" sz="2400" b="1" baseline="-25000">
                <a:solidFill>
                  <a:schemeClr val="dk1"/>
                </a:solidFill>
                <a:latin typeface="黑体" panose="02010609060101010101" pitchFamily="49" charset="-122"/>
                <a:ea typeface="黑体" panose="02010609060101010101" pitchFamily="49" charset="-122"/>
              </a:rPr>
              <a:t>2</a:t>
            </a:r>
            <a:endParaRPr kumimoji="1" lang="en-US" altLang="zh-CN" sz="2400" b="1" baseline="-25000">
              <a:solidFill>
                <a:schemeClr val="dk1"/>
              </a:solidFill>
              <a:latin typeface="黑体" panose="02010609060101010101" pitchFamily="49" charset="-122"/>
              <a:ea typeface="黑体" panose="02010609060101010101" pitchFamily="49" charset="-122"/>
            </a:endParaRPr>
          </a:p>
        </p:txBody>
      </p:sp>
      <p:sp>
        <p:nvSpPr>
          <p:cNvPr id="33" name="Text Box 10"/>
          <p:cNvSpPr txBox="1">
            <a:spLocks noChangeArrowheads="1"/>
          </p:cNvSpPr>
          <p:nvPr>
            <p:custDataLst>
              <p:tags r:id="rId9"/>
            </p:custDataLst>
          </p:nvPr>
        </p:nvSpPr>
        <p:spPr bwMode="auto">
          <a:xfrm>
            <a:off x="4399280" y="4132263"/>
            <a:ext cx="628015"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bg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pPr>
            <a:r>
              <a:rPr kumimoji="1" lang="en-US" altLang="zh-CN" sz="2400" b="1">
                <a:solidFill>
                  <a:schemeClr val="dk1"/>
                </a:solidFill>
                <a:latin typeface="黑体" panose="02010609060101010101" pitchFamily="49" charset="-122"/>
                <a:ea typeface="黑体" panose="02010609060101010101" pitchFamily="49" charset="-122"/>
              </a:rPr>
              <a:t>  L</a:t>
            </a:r>
            <a:r>
              <a:rPr kumimoji="1" lang="en-US" altLang="zh-CN" sz="2400" b="1" baseline="-25000">
                <a:solidFill>
                  <a:schemeClr val="dk1"/>
                </a:solidFill>
                <a:latin typeface="黑体" panose="02010609060101010101" pitchFamily="49" charset="-122"/>
                <a:ea typeface="黑体" panose="02010609060101010101" pitchFamily="49" charset="-122"/>
              </a:rPr>
              <a:t>3</a:t>
            </a:r>
            <a:endParaRPr kumimoji="1" lang="en-US" altLang="zh-CN" sz="2400" b="1" baseline="-25000">
              <a:solidFill>
                <a:schemeClr val="dk1"/>
              </a:solidFill>
              <a:latin typeface="黑体" panose="02010609060101010101" pitchFamily="49" charset="-122"/>
              <a:ea typeface="黑体" panose="02010609060101010101" pitchFamily="49" charset="-122"/>
            </a:endParaRPr>
          </a:p>
        </p:txBody>
      </p:sp>
      <p:sp>
        <p:nvSpPr>
          <p:cNvPr id="34" name="Text Box 11"/>
          <p:cNvSpPr txBox="1">
            <a:spLocks noChangeArrowheads="1"/>
          </p:cNvSpPr>
          <p:nvPr>
            <p:custDataLst>
              <p:tags r:id="rId10"/>
            </p:custDataLst>
          </p:nvPr>
        </p:nvSpPr>
        <p:spPr bwMode="auto">
          <a:xfrm>
            <a:off x="4482465" y="1916113"/>
            <a:ext cx="460375"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bg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pPr>
            <a:r>
              <a:rPr kumimoji="1" lang="en-US" altLang="zh-CN" sz="2400" b="1">
                <a:solidFill>
                  <a:schemeClr val="dk1">
                    <a:lumMod val="85000"/>
                    <a:lumOff val="15000"/>
                  </a:schemeClr>
                </a:solidFill>
                <a:latin typeface="黑体" panose="02010609060101010101" pitchFamily="49" charset="-122"/>
                <a:ea typeface="黑体" panose="02010609060101010101" pitchFamily="49" charset="-122"/>
              </a:rPr>
              <a:t>L</a:t>
            </a:r>
            <a:r>
              <a:rPr kumimoji="1" lang="en-US" altLang="zh-CN" sz="2400" b="1" baseline="-25000">
                <a:solidFill>
                  <a:schemeClr val="dk1">
                    <a:lumMod val="85000"/>
                    <a:lumOff val="15000"/>
                  </a:schemeClr>
                </a:solidFill>
                <a:latin typeface="黑体" panose="02010609060101010101" pitchFamily="49" charset="-122"/>
                <a:ea typeface="黑体" panose="02010609060101010101" pitchFamily="49" charset="-122"/>
              </a:rPr>
              <a:t>1</a:t>
            </a:r>
            <a:endParaRPr kumimoji="1" lang="en-US" altLang="zh-CN" sz="2400" b="1" baseline="-25000">
              <a:solidFill>
                <a:schemeClr val="dk1">
                  <a:lumMod val="85000"/>
                  <a:lumOff val="15000"/>
                </a:schemeClr>
              </a:solidFill>
              <a:latin typeface="黑体" panose="02010609060101010101" pitchFamily="49" charset="-122"/>
              <a:ea typeface="黑体" panose="02010609060101010101" pitchFamily="49" charset="-122"/>
            </a:endParaRPr>
          </a:p>
        </p:txBody>
      </p:sp>
      <p:sp>
        <p:nvSpPr>
          <p:cNvPr id="35" name="Line 12"/>
          <p:cNvSpPr>
            <a:spLocks noChangeShapeType="1"/>
          </p:cNvSpPr>
          <p:nvPr>
            <p:custDataLst>
              <p:tags r:id="rId11"/>
            </p:custDataLst>
          </p:nvPr>
        </p:nvSpPr>
        <p:spPr bwMode="auto">
          <a:xfrm flipV="1">
            <a:off x="1296670" y="2125980"/>
            <a:ext cx="3181350" cy="0"/>
          </a:xfrm>
          <a:prstGeom prst="line">
            <a:avLst/>
          </a:prstGeom>
          <a:noFill/>
          <a:ln w="38100">
            <a:solidFill>
              <a:schemeClr val="dk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60" name="Freeform 14"/>
          <p:cNvSpPr/>
          <p:nvPr>
            <p:custDataLst>
              <p:tags r:id="rId12"/>
            </p:custDataLst>
          </p:nvPr>
        </p:nvSpPr>
        <p:spPr bwMode="auto">
          <a:xfrm rot="14387138" flipH="1">
            <a:off x="828675" y="3149600"/>
            <a:ext cx="66040" cy="147955"/>
          </a:xfrm>
          <a:custGeom>
            <a:avLst/>
            <a:gdLst>
              <a:gd name="T0" fmla="*/ 0 w 140"/>
              <a:gd name="T1" fmla="*/ 0 h 198"/>
              <a:gd name="T2" fmla="*/ 14 w 140"/>
              <a:gd name="T3" fmla="*/ 13 h 198"/>
              <a:gd name="T4" fmla="*/ 14 w 140"/>
              <a:gd name="T5" fmla="*/ 32 h 198"/>
              <a:gd name="T6" fmla="*/ 0 w 140"/>
              <a:gd name="T7" fmla="*/ 44 h 19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0" h="198">
                <a:moveTo>
                  <a:pt x="0" y="0"/>
                </a:moveTo>
                <a:cubicBezTo>
                  <a:pt x="50" y="18"/>
                  <a:pt x="100" y="36"/>
                  <a:pt x="120" y="60"/>
                </a:cubicBezTo>
                <a:cubicBezTo>
                  <a:pt x="140" y="84"/>
                  <a:pt x="140" y="121"/>
                  <a:pt x="120" y="144"/>
                </a:cubicBezTo>
                <a:cubicBezTo>
                  <a:pt x="100" y="167"/>
                  <a:pt x="20" y="189"/>
                  <a:pt x="0" y="198"/>
                </a:cubicBezTo>
              </a:path>
            </a:pathLst>
          </a:custGeom>
          <a:noFill/>
          <a:ln w="38100" cap="flat" cmpd="sng">
            <a:solidFill>
              <a:schemeClr val="dk1"/>
            </a:solidFill>
            <a:prstDash val="solid"/>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61" name="Freeform 15"/>
          <p:cNvSpPr/>
          <p:nvPr>
            <p:custDataLst>
              <p:tags r:id="rId13"/>
            </p:custDataLst>
          </p:nvPr>
        </p:nvSpPr>
        <p:spPr bwMode="auto">
          <a:xfrm rot="14387138" flipH="1">
            <a:off x="701040" y="3223895"/>
            <a:ext cx="66040" cy="147955"/>
          </a:xfrm>
          <a:custGeom>
            <a:avLst/>
            <a:gdLst>
              <a:gd name="T0" fmla="*/ 0 w 140"/>
              <a:gd name="T1" fmla="*/ 0 h 198"/>
              <a:gd name="T2" fmla="*/ 14 w 140"/>
              <a:gd name="T3" fmla="*/ 13 h 198"/>
              <a:gd name="T4" fmla="*/ 14 w 140"/>
              <a:gd name="T5" fmla="*/ 32 h 198"/>
              <a:gd name="T6" fmla="*/ 0 w 140"/>
              <a:gd name="T7" fmla="*/ 44 h 19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0" h="198">
                <a:moveTo>
                  <a:pt x="0" y="0"/>
                </a:moveTo>
                <a:cubicBezTo>
                  <a:pt x="50" y="18"/>
                  <a:pt x="100" y="36"/>
                  <a:pt x="120" y="60"/>
                </a:cubicBezTo>
                <a:cubicBezTo>
                  <a:pt x="140" y="84"/>
                  <a:pt x="140" y="121"/>
                  <a:pt x="120" y="144"/>
                </a:cubicBezTo>
                <a:cubicBezTo>
                  <a:pt x="100" y="167"/>
                  <a:pt x="20" y="189"/>
                  <a:pt x="0" y="198"/>
                </a:cubicBezTo>
              </a:path>
            </a:pathLst>
          </a:custGeom>
          <a:noFill/>
          <a:ln w="38100" cap="flat" cmpd="sng">
            <a:solidFill>
              <a:schemeClr val="dk1"/>
            </a:solidFill>
            <a:prstDash val="solid"/>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62" name="Freeform 16"/>
          <p:cNvSpPr/>
          <p:nvPr>
            <p:custDataLst>
              <p:tags r:id="rId14"/>
            </p:custDataLst>
          </p:nvPr>
        </p:nvSpPr>
        <p:spPr bwMode="auto">
          <a:xfrm rot="14387138" flipH="1">
            <a:off x="573405" y="3298190"/>
            <a:ext cx="66040" cy="147955"/>
          </a:xfrm>
          <a:custGeom>
            <a:avLst/>
            <a:gdLst>
              <a:gd name="T0" fmla="*/ 0 w 140"/>
              <a:gd name="T1" fmla="*/ 0 h 198"/>
              <a:gd name="T2" fmla="*/ 14 w 140"/>
              <a:gd name="T3" fmla="*/ 13 h 198"/>
              <a:gd name="T4" fmla="*/ 14 w 140"/>
              <a:gd name="T5" fmla="*/ 32 h 198"/>
              <a:gd name="T6" fmla="*/ 0 w 140"/>
              <a:gd name="T7" fmla="*/ 44 h 19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0" h="198">
                <a:moveTo>
                  <a:pt x="0" y="0"/>
                </a:moveTo>
                <a:cubicBezTo>
                  <a:pt x="50" y="18"/>
                  <a:pt x="100" y="36"/>
                  <a:pt x="120" y="60"/>
                </a:cubicBezTo>
                <a:cubicBezTo>
                  <a:pt x="140" y="84"/>
                  <a:pt x="140" y="121"/>
                  <a:pt x="120" y="144"/>
                </a:cubicBezTo>
                <a:cubicBezTo>
                  <a:pt x="100" y="167"/>
                  <a:pt x="20" y="189"/>
                  <a:pt x="0" y="198"/>
                </a:cubicBezTo>
              </a:path>
            </a:pathLst>
          </a:custGeom>
          <a:noFill/>
          <a:ln w="38100" cap="flat" cmpd="sng">
            <a:solidFill>
              <a:schemeClr val="dk1"/>
            </a:solidFill>
            <a:prstDash val="solid"/>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63" name="Line 17"/>
          <p:cNvSpPr>
            <a:spLocks noChangeShapeType="1"/>
          </p:cNvSpPr>
          <p:nvPr>
            <p:custDataLst>
              <p:tags r:id="rId15"/>
            </p:custDataLst>
          </p:nvPr>
        </p:nvSpPr>
        <p:spPr bwMode="auto">
          <a:xfrm rot="14387138" flipH="1">
            <a:off x="440690" y="3361055"/>
            <a:ext cx="0" cy="280670"/>
          </a:xfrm>
          <a:prstGeom prst="line">
            <a:avLst/>
          </a:prstGeom>
          <a:noFill/>
          <a:ln w="38100">
            <a:solidFill>
              <a:schemeClr val="dk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64" name="Line 18"/>
          <p:cNvSpPr>
            <a:spLocks noChangeShapeType="1"/>
          </p:cNvSpPr>
          <p:nvPr>
            <p:custDataLst>
              <p:tags r:id="rId16"/>
            </p:custDataLst>
          </p:nvPr>
        </p:nvSpPr>
        <p:spPr bwMode="auto">
          <a:xfrm rot="14387138" flipH="1">
            <a:off x="1174750" y="2933700"/>
            <a:ext cx="0" cy="280670"/>
          </a:xfrm>
          <a:prstGeom prst="line">
            <a:avLst/>
          </a:prstGeom>
          <a:noFill/>
          <a:ln w="38100">
            <a:solidFill>
              <a:schemeClr val="dk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65" name="Freeform 19"/>
          <p:cNvSpPr/>
          <p:nvPr>
            <p:custDataLst>
              <p:tags r:id="rId17"/>
            </p:custDataLst>
          </p:nvPr>
        </p:nvSpPr>
        <p:spPr bwMode="auto">
          <a:xfrm rot="14387138" flipH="1">
            <a:off x="949960" y="3079115"/>
            <a:ext cx="66040" cy="147955"/>
          </a:xfrm>
          <a:custGeom>
            <a:avLst/>
            <a:gdLst>
              <a:gd name="T0" fmla="*/ 0 w 140"/>
              <a:gd name="T1" fmla="*/ 0 h 198"/>
              <a:gd name="T2" fmla="*/ 14 w 140"/>
              <a:gd name="T3" fmla="*/ 13 h 198"/>
              <a:gd name="T4" fmla="*/ 14 w 140"/>
              <a:gd name="T5" fmla="*/ 32 h 198"/>
              <a:gd name="T6" fmla="*/ 0 w 140"/>
              <a:gd name="T7" fmla="*/ 44 h 19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0" h="198">
                <a:moveTo>
                  <a:pt x="0" y="0"/>
                </a:moveTo>
                <a:cubicBezTo>
                  <a:pt x="50" y="18"/>
                  <a:pt x="100" y="36"/>
                  <a:pt x="120" y="60"/>
                </a:cubicBezTo>
                <a:cubicBezTo>
                  <a:pt x="140" y="84"/>
                  <a:pt x="140" y="121"/>
                  <a:pt x="120" y="144"/>
                </a:cubicBezTo>
                <a:cubicBezTo>
                  <a:pt x="100" y="167"/>
                  <a:pt x="20" y="189"/>
                  <a:pt x="0" y="198"/>
                </a:cubicBezTo>
              </a:path>
            </a:pathLst>
          </a:custGeom>
          <a:noFill/>
          <a:ln w="38100" cap="flat" cmpd="sng">
            <a:solidFill>
              <a:schemeClr val="dk1"/>
            </a:solidFill>
            <a:prstDash val="solid"/>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54" name="Freeform 21"/>
          <p:cNvSpPr/>
          <p:nvPr>
            <p:custDataLst>
              <p:tags r:id="rId18"/>
            </p:custDataLst>
          </p:nvPr>
        </p:nvSpPr>
        <p:spPr bwMode="auto">
          <a:xfrm>
            <a:off x="1297305" y="2462530"/>
            <a:ext cx="119380" cy="120650"/>
          </a:xfrm>
          <a:custGeom>
            <a:avLst/>
            <a:gdLst>
              <a:gd name="T0" fmla="*/ 0 w 140"/>
              <a:gd name="T1" fmla="*/ 0 h 198"/>
              <a:gd name="T2" fmla="*/ 14 w 140"/>
              <a:gd name="T3" fmla="*/ 13 h 198"/>
              <a:gd name="T4" fmla="*/ 14 w 140"/>
              <a:gd name="T5" fmla="*/ 32 h 198"/>
              <a:gd name="T6" fmla="*/ 0 w 140"/>
              <a:gd name="T7" fmla="*/ 44 h 19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0" h="198">
                <a:moveTo>
                  <a:pt x="0" y="0"/>
                </a:moveTo>
                <a:cubicBezTo>
                  <a:pt x="50" y="18"/>
                  <a:pt x="100" y="36"/>
                  <a:pt x="120" y="60"/>
                </a:cubicBezTo>
                <a:cubicBezTo>
                  <a:pt x="140" y="84"/>
                  <a:pt x="140" y="121"/>
                  <a:pt x="120" y="144"/>
                </a:cubicBezTo>
                <a:cubicBezTo>
                  <a:pt x="100" y="167"/>
                  <a:pt x="20" y="189"/>
                  <a:pt x="0" y="198"/>
                </a:cubicBezTo>
              </a:path>
            </a:pathLst>
          </a:custGeom>
          <a:noFill/>
          <a:ln w="38100" cap="flat" cmpd="sng">
            <a:solidFill>
              <a:schemeClr val="dk1"/>
            </a:solidFill>
            <a:prstDash val="solid"/>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55" name="Freeform 22"/>
          <p:cNvSpPr/>
          <p:nvPr>
            <p:custDataLst>
              <p:tags r:id="rId19"/>
            </p:custDataLst>
          </p:nvPr>
        </p:nvSpPr>
        <p:spPr bwMode="auto">
          <a:xfrm>
            <a:off x="1297305" y="2583180"/>
            <a:ext cx="119380" cy="120650"/>
          </a:xfrm>
          <a:custGeom>
            <a:avLst/>
            <a:gdLst>
              <a:gd name="T0" fmla="*/ 0 w 140"/>
              <a:gd name="T1" fmla="*/ 0 h 198"/>
              <a:gd name="T2" fmla="*/ 14 w 140"/>
              <a:gd name="T3" fmla="*/ 13 h 198"/>
              <a:gd name="T4" fmla="*/ 14 w 140"/>
              <a:gd name="T5" fmla="*/ 32 h 198"/>
              <a:gd name="T6" fmla="*/ 0 w 140"/>
              <a:gd name="T7" fmla="*/ 44 h 19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0" h="198">
                <a:moveTo>
                  <a:pt x="0" y="0"/>
                </a:moveTo>
                <a:cubicBezTo>
                  <a:pt x="50" y="18"/>
                  <a:pt x="100" y="36"/>
                  <a:pt x="120" y="60"/>
                </a:cubicBezTo>
                <a:cubicBezTo>
                  <a:pt x="140" y="84"/>
                  <a:pt x="140" y="121"/>
                  <a:pt x="120" y="144"/>
                </a:cubicBezTo>
                <a:cubicBezTo>
                  <a:pt x="100" y="167"/>
                  <a:pt x="20" y="189"/>
                  <a:pt x="0" y="198"/>
                </a:cubicBezTo>
              </a:path>
            </a:pathLst>
          </a:custGeom>
          <a:noFill/>
          <a:ln w="38100" cap="flat" cmpd="sng">
            <a:solidFill>
              <a:schemeClr val="dk1"/>
            </a:solidFill>
            <a:prstDash val="solid"/>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56" name="Freeform 23"/>
          <p:cNvSpPr/>
          <p:nvPr>
            <p:custDataLst>
              <p:tags r:id="rId20"/>
            </p:custDataLst>
          </p:nvPr>
        </p:nvSpPr>
        <p:spPr bwMode="auto">
          <a:xfrm>
            <a:off x="1297305" y="2703830"/>
            <a:ext cx="119380" cy="120650"/>
          </a:xfrm>
          <a:custGeom>
            <a:avLst/>
            <a:gdLst>
              <a:gd name="T0" fmla="*/ 0 w 140"/>
              <a:gd name="T1" fmla="*/ 0 h 198"/>
              <a:gd name="T2" fmla="*/ 14 w 140"/>
              <a:gd name="T3" fmla="*/ 13 h 198"/>
              <a:gd name="T4" fmla="*/ 14 w 140"/>
              <a:gd name="T5" fmla="*/ 32 h 198"/>
              <a:gd name="T6" fmla="*/ 0 w 140"/>
              <a:gd name="T7" fmla="*/ 44 h 19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0" h="198">
                <a:moveTo>
                  <a:pt x="0" y="0"/>
                </a:moveTo>
                <a:cubicBezTo>
                  <a:pt x="50" y="18"/>
                  <a:pt x="100" y="36"/>
                  <a:pt x="120" y="60"/>
                </a:cubicBezTo>
                <a:cubicBezTo>
                  <a:pt x="140" y="84"/>
                  <a:pt x="140" y="121"/>
                  <a:pt x="120" y="144"/>
                </a:cubicBezTo>
                <a:cubicBezTo>
                  <a:pt x="100" y="167"/>
                  <a:pt x="20" y="189"/>
                  <a:pt x="0" y="198"/>
                </a:cubicBezTo>
              </a:path>
            </a:pathLst>
          </a:custGeom>
          <a:noFill/>
          <a:ln w="38100" cap="flat" cmpd="sng">
            <a:solidFill>
              <a:schemeClr val="dk1"/>
            </a:solidFill>
            <a:prstDash val="solid"/>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57" name="Line 24"/>
          <p:cNvSpPr>
            <a:spLocks noChangeShapeType="1"/>
          </p:cNvSpPr>
          <p:nvPr>
            <p:custDataLst>
              <p:tags r:id="rId21"/>
            </p:custDataLst>
          </p:nvPr>
        </p:nvSpPr>
        <p:spPr bwMode="auto">
          <a:xfrm>
            <a:off x="1305560" y="2819400"/>
            <a:ext cx="0" cy="229235"/>
          </a:xfrm>
          <a:prstGeom prst="line">
            <a:avLst/>
          </a:prstGeom>
          <a:noFill/>
          <a:ln w="38100">
            <a:solidFill>
              <a:schemeClr val="dk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58" name="Line 25"/>
          <p:cNvSpPr>
            <a:spLocks noChangeShapeType="1"/>
          </p:cNvSpPr>
          <p:nvPr>
            <p:custDataLst>
              <p:tags r:id="rId22"/>
            </p:custDataLst>
          </p:nvPr>
        </p:nvSpPr>
        <p:spPr bwMode="auto">
          <a:xfrm>
            <a:off x="1305560" y="2125980"/>
            <a:ext cx="0" cy="229235"/>
          </a:xfrm>
          <a:prstGeom prst="line">
            <a:avLst/>
          </a:prstGeom>
          <a:noFill/>
          <a:ln w="38100">
            <a:solidFill>
              <a:schemeClr val="dk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59" name="Freeform 26"/>
          <p:cNvSpPr/>
          <p:nvPr>
            <p:custDataLst>
              <p:tags r:id="rId23"/>
            </p:custDataLst>
          </p:nvPr>
        </p:nvSpPr>
        <p:spPr bwMode="auto">
          <a:xfrm>
            <a:off x="1297305" y="2347595"/>
            <a:ext cx="119380" cy="120650"/>
          </a:xfrm>
          <a:custGeom>
            <a:avLst/>
            <a:gdLst>
              <a:gd name="T0" fmla="*/ 0 w 140"/>
              <a:gd name="T1" fmla="*/ 0 h 198"/>
              <a:gd name="T2" fmla="*/ 14 w 140"/>
              <a:gd name="T3" fmla="*/ 13 h 198"/>
              <a:gd name="T4" fmla="*/ 14 w 140"/>
              <a:gd name="T5" fmla="*/ 32 h 198"/>
              <a:gd name="T6" fmla="*/ 0 w 140"/>
              <a:gd name="T7" fmla="*/ 44 h 19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0" h="198">
                <a:moveTo>
                  <a:pt x="0" y="0"/>
                </a:moveTo>
                <a:cubicBezTo>
                  <a:pt x="50" y="18"/>
                  <a:pt x="100" y="36"/>
                  <a:pt x="120" y="60"/>
                </a:cubicBezTo>
                <a:cubicBezTo>
                  <a:pt x="140" y="84"/>
                  <a:pt x="140" y="121"/>
                  <a:pt x="120" y="144"/>
                </a:cubicBezTo>
                <a:cubicBezTo>
                  <a:pt x="100" y="167"/>
                  <a:pt x="20" y="189"/>
                  <a:pt x="0" y="198"/>
                </a:cubicBezTo>
              </a:path>
            </a:pathLst>
          </a:custGeom>
          <a:noFill/>
          <a:ln w="38100" cap="flat" cmpd="sng">
            <a:solidFill>
              <a:schemeClr val="dk1"/>
            </a:solidFill>
            <a:prstDash val="solid"/>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48" name="Freeform 28"/>
          <p:cNvSpPr/>
          <p:nvPr>
            <p:custDataLst>
              <p:tags r:id="rId24"/>
            </p:custDataLst>
          </p:nvPr>
        </p:nvSpPr>
        <p:spPr bwMode="auto">
          <a:xfrm rot="18012860">
            <a:off x="1713230" y="3126740"/>
            <a:ext cx="66040" cy="147955"/>
          </a:xfrm>
          <a:custGeom>
            <a:avLst/>
            <a:gdLst>
              <a:gd name="T0" fmla="*/ 0 w 140"/>
              <a:gd name="T1" fmla="*/ 0 h 198"/>
              <a:gd name="T2" fmla="*/ 14 w 140"/>
              <a:gd name="T3" fmla="*/ 13 h 198"/>
              <a:gd name="T4" fmla="*/ 14 w 140"/>
              <a:gd name="T5" fmla="*/ 32 h 198"/>
              <a:gd name="T6" fmla="*/ 0 w 140"/>
              <a:gd name="T7" fmla="*/ 44 h 19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0" h="198">
                <a:moveTo>
                  <a:pt x="0" y="0"/>
                </a:moveTo>
                <a:cubicBezTo>
                  <a:pt x="50" y="18"/>
                  <a:pt x="100" y="36"/>
                  <a:pt x="120" y="60"/>
                </a:cubicBezTo>
                <a:cubicBezTo>
                  <a:pt x="140" y="84"/>
                  <a:pt x="140" y="121"/>
                  <a:pt x="120" y="144"/>
                </a:cubicBezTo>
                <a:cubicBezTo>
                  <a:pt x="100" y="167"/>
                  <a:pt x="20" y="189"/>
                  <a:pt x="0" y="198"/>
                </a:cubicBezTo>
              </a:path>
            </a:pathLst>
          </a:custGeom>
          <a:noFill/>
          <a:ln w="38100" cap="flat" cmpd="sng">
            <a:solidFill>
              <a:schemeClr val="dk1"/>
            </a:solidFill>
            <a:prstDash val="solid"/>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49" name="Freeform 29"/>
          <p:cNvSpPr/>
          <p:nvPr>
            <p:custDataLst>
              <p:tags r:id="rId25"/>
            </p:custDataLst>
          </p:nvPr>
        </p:nvSpPr>
        <p:spPr bwMode="auto">
          <a:xfrm rot="18012860">
            <a:off x="1840865" y="3201035"/>
            <a:ext cx="66040" cy="147955"/>
          </a:xfrm>
          <a:custGeom>
            <a:avLst/>
            <a:gdLst>
              <a:gd name="T0" fmla="*/ 0 w 140"/>
              <a:gd name="T1" fmla="*/ 0 h 198"/>
              <a:gd name="T2" fmla="*/ 14 w 140"/>
              <a:gd name="T3" fmla="*/ 13 h 198"/>
              <a:gd name="T4" fmla="*/ 14 w 140"/>
              <a:gd name="T5" fmla="*/ 32 h 198"/>
              <a:gd name="T6" fmla="*/ 0 w 140"/>
              <a:gd name="T7" fmla="*/ 44 h 19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0" h="198">
                <a:moveTo>
                  <a:pt x="0" y="0"/>
                </a:moveTo>
                <a:cubicBezTo>
                  <a:pt x="50" y="18"/>
                  <a:pt x="100" y="36"/>
                  <a:pt x="120" y="60"/>
                </a:cubicBezTo>
                <a:cubicBezTo>
                  <a:pt x="140" y="84"/>
                  <a:pt x="140" y="121"/>
                  <a:pt x="120" y="144"/>
                </a:cubicBezTo>
                <a:cubicBezTo>
                  <a:pt x="100" y="167"/>
                  <a:pt x="20" y="189"/>
                  <a:pt x="0" y="198"/>
                </a:cubicBezTo>
              </a:path>
            </a:pathLst>
          </a:custGeom>
          <a:noFill/>
          <a:ln w="38100" cap="flat" cmpd="sng">
            <a:solidFill>
              <a:schemeClr val="dk1"/>
            </a:solidFill>
            <a:prstDash val="solid"/>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50" name="Freeform 30"/>
          <p:cNvSpPr/>
          <p:nvPr>
            <p:custDataLst>
              <p:tags r:id="rId26"/>
            </p:custDataLst>
          </p:nvPr>
        </p:nvSpPr>
        <p:spPr bwMode="auto">
          <a:xfrm rot="18012860">
            <a:off x="1968500" y="3275330"/>
            <a:ext cx="66040" cy="147955"/>
          </a:xfrm>
          <a:custGeom>
            <a:avLst/>
            <a:gdLst>
              <a:gd name="T0" fmla="*/ 0 w 140"/>
              <a:gd name="T1" fmla="*/ 0 h 198"/>
              <a:gd name="T2" fmla="*/ 14 w 140"/>
              <a:gd name="T3" fmla="*/ 13 h 198"/>
              <a:gd name="T4" fmla="*/ 14 w 140"/>
              <a:gd name="T5" fmla="*/ 32 h 198"/>
              <a:gd name="T6" fmla="*/ 0 w 140"/>
              <a:gd name="T7" fmla="*/ 44 h 19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0" h="198">
                <a:moveTo>
                  <a:pt x="0" y="0"/>
                </a:moveTo>
                <a:cubicBezTo>
                  <a:pt x="50" y="18"/>
                  <a:pt x="100" y="36"/>
                  <a:pt x="120" y="60"/>
                </a:cubicBezTo>
                <a:cubicBezTo>
                  <a:pt x="140" y="84"/>
                  <a:pt x="140" y="121"/>
                  <a:pt x="120" y="144"/>
                </a:cubicBezTo>
                <a:cubicBezTo>
                  <a:pt x="100" y="167"/>
                  <a:pt x="20" y="189"/>
                  <a:pt x="0" y="198"/>
                </a:cubicBezTo>
              </a:path>
            </a:pathLst>
          </a:custGeom>
          <a:noFill/>
          <a:ln w="38100" cap="flat" cmpd="sng">
            <a:solidFill>
              <a:schemeClr val="dk1"/>
            </a:solidFill>
            <a:prstDash val="solid"/>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51" name="Line 31"/>
          <p:cNvSpPr>
            <a:spLocks noChangeShapeType="1"/>
          </p:cNvSpPr>
          <p:nvPr>
            <p:custDataLst>
              <p:tags r:id="rId27"/>
            </p:custDataLst>
          </p:nvPr>
        </p:nvSpPr>
        <p:spPr bwMode="auto">
          <a:xfrm rot="18012860">
            <a:off x="2167255" y="3338195"/>
            <a:ext cx="0" cy="281305"/>
          </a:xfrm>
          <a:prstGeom prst="line">
            <a:avLst/>
          </a:prstGeom>
          <a:noFill/>
          <a:ln w="38100">
            <a:solidFill>
              <a:schemeClr val="dk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52" name="Line 32"/>
          <p:cNvSpPr>
            <a:spLocks noChangeShapeType="1"/>
          </p:cNvSpPr>
          <p:nvPr>
            <p:custDataLst>
              <p:tags r:id="rId28"/>
            </p:custDataLst>
          </p:nvPr>
        </p:nvSpPr>
        <p:spPr bwMode="auto">
          <a:xfrm rot="18012860">
            <a:off x="1432560" y="2910205"/>
            <a:ext cx="0" cy="281305"/>
          </a:xfrm>
          <a:prstGeom prst="line">
            <a:avLst/>
          </a:prstGeom>
          <a:noFill/>
          <a:ln w="38100">
            <a:solidFill>
              <a:schemeClr val="dk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53" name="Freeform 33"/>
          <p:cNvSpPr/>
          <p:nvPr>
            <p:custDataLst>
              <p:tags r:id="rId29"/>
            </p:custDataLst>
          </p:nvPr>
        </p:nvSpPr>
        <p:spPr bwMode="auto">
          <a:xfrm rot="18012860">
            <a:off x="1591310" y="3056255"/>
            <a:ext cx="66040" cy="147955"/>
          </a:xfrm>
          <a:custGeom>
            <a:avLst/>
            <a:gdLst>
              <a:gd name="T0" fmla="*/ 0 w 140"/>
              <a:gd name="T1" fmla="*/ 0 h 198"/>
              <a:gd name="T2" fmla="*/ 14 w 140"/>
              <a:gd name="T3" fmla="*/ 13 h 198"/>
              <a:gd name="T4" fmla="*/ 14 w 140"/>
              <a:gd name="T5" fmla="*/ 32 h 198"/>
              <a:gd name="T6" fmla="*/ 0 w 140"/>
              <a:gd name="T7" fmla="*/ 44 h 19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0" h="198">
                <a:moveTo>
                  <a:pt x="0" y="0"/>
                </a:moveTo>
                <a:cubicBezTo>
                  <a:pt x="50" y="18"/>
                  <a:pt x="100" y="36"/>
                  <a:pt x="120" y="60"/>
                </a:cubicBezTo>
                <a:cubicBezTo>
                  <a:pt x="140" y="84"/>
                  <a:pt x="140" y="121"/>
                  <a:pt x="120" y="144"/>
                </a:cubicBezTo>
                <a:cubicBezTo>
                  <a:pt x="100" y="167"/>
                  <a:pt x="20" y="189"/>
                  <a:pt x="0" y="198"/>
                </a:cubicBezTo>
              </a:path>
            </a:pathLst>
          </a:custGeom>
          <a:noFill/>
          <a:ln w="38100" cap="flat" cmpd="sng">
            <a:solidFill>
              <a:schemeClr val="dk1"/>
            </a:solidFill>
            <a:prstDash val="solid"/>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39" name="Line 34"/>
          <p:cNvSpPr>
            <a:spLocks noChangeShapeType="1"/>
          </p:cNvSpPr>
          <p:nvPr>
            <p:custDataLst>
              <p:tags r:id="rId30"/>
            </p:custDataLst>
          </p:nvPr>
        </p:nvSpPr>
        <p:spPr bwMode="auto">
          <a:xfrm>
            <a:off x="1320165" y="3032125"/>
            <a:ext cx="3173095" cy="0"/>
          </a:xfrm>
          <a:prstGeom prst="line">
            <a:avLst/>
          </a:prstGeom>
          <a:noFill/>
          <a:ln w="38100">
            <a:solidFill>
              <a:schemeClr val="dk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40" name="Line 35"/>
          <p:cNvSpPr>
            <a:spLocks noChangeShapeType="1"/>
          </p:cNvSpPr>
          <p:nvPr>
            <p:custDataLst>
              <p:tags r:id="rId31"/>
            </p:custDataLst>
          </p:nvPr>
        </p:nvSpPr>
        <p:spPr bwMode="auto">
          <a:xfrm flipV="1">
            <a:off x="2294890" y="3774440"/>
            <a:ext cx="2245360" cy="0"/>
          </a:xfrm>
          <a:prstGeom prst="line">
            <a:avLst/>
          </a:prstGeom>
          <a:noFill/>
          <a:ln w="38100">
            <a:solidFill>
              <a:schemeClr val="dk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41" name="Line 36"/>
          <p:cNvSpPr>
            <a:spLocks noChangeShapeType="1"/>
          </p:cNvSpPr>
          <p:nvPr>
            <p:custDataLst>
              <p:tags r:id="rId32"/>
            </p:custDataLst>
          </p:nvPr>
        </p:nvSpPr>
        <p:spPr bwMode="auto">
          <a:xfrm flipH="1">
            <a:off x="325755" y="3542030"/>
            <a:ext cx="0" cy="791845"/>
          </a:xfrm>
          <a:prstGeom prst="line">
            <a:avLst/>
          </a:prstGeom>
          <a:noFill/>
          <a:ln w="38100">
            <a:solidFill>
              <a:schemeClr val="dk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42" name="Line 37"/>
          <p:cNvSpPr>
            <a:spLocks noChangeShapeType="1"/>
          </p:cNvSpPr>
          <p:nvPr>
            <p:custDataLst>
              <p:tags r:id="rId33"/>
            </p:custDataLst>
          </p:nvPr>
        </p:nvSpPr>
        <p:spPr bwMode="auto">
          <a:xfrm>
            <a:off x="332740" y="4343400"/>
            <a:ext cx="4241165" cy="0"/>
          </a:xfrm>
          <a:prstGeom prst="line">
            <a:avLst/>
          </a:prstGeom>
          <a:noFill/>
          <a:ln w="38100">
            <a:solidFill>
              <a:schemeClr val="dk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43" name="Oval 38"/>
          <p:cNvSpPr>
            <a:spLocks noChangeArrowheads="1"/>
          </p:cNvSpPr>
          <p:nvPr>
            <p:custDataLst>
              <p:tags r:id="rId34"/>
            </p:custDataLst>
          </p:nvPr>
        </p:nvSpPr>
        <p:spPr bwMode="auto">
          <a:xfrm>
            <a:off x="4478020" y="3018790"/>
            <a:ext cx="62230" cy="47625"/>
          </a:xfrm>
          <a:prstGeom prst="ellipse">
            <a:avLst/>
          </a:prstGeom>
          <a:noFill/>
          <a:ln w="28575">
            <a:solidFill>
              <a:schemeClr val="dk1"/>
            </a:solidFill>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hangingPunct="1"/>
            <a:endParaRPr lang="zh-CN" altLang="en-US" sz="1800">
              <a:solidFill>
                <a:schemeClr val="dk1"/>
              </a:solidFill>
              <a:latin typeface="黑体" panose="02010609060101010101" pitchFamily="49" charset="-122"/>
              <a:ea typeface="黑体" panose="02010609060101010101" pitchFamily="49" charset="-122"/>
            </a:endParaRPr>
          </a:p>
        </p:txBody>
      </p:sp>
      <p:sp>
        <p:nvSpPr>
          <p:cNvPr id="44" name="Text Box 39"/>
          <p:cNvSpPr txBox="1">
            <a:spLocks noChangeArrowheads="1"/>
          </p:cNvSpPr>
          <p:nvPr>
            <p:custDataLst>
              <p:tags r:id="rId35"/>
            </p:custDataLst>
          </p:nvPr>
        </p:nvSpPr>
        <p:spPr bwMode="auto">
          <a:xfrm>
            <a:off x="914400" y="2736850"/>
            <a:ext cx="388620"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bg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pPr>
            <a:r>
              <a:rPr kumimoji="1" lang="en-US" altLang="zh-CN" sz="2400" b="1">
                <a:solidFill>
                  <a:schemeClr val="dk1"/>
                </a:solidFill>
                <a:latin typeface="黑体" panose="02010609060101010101" pitchFamily="49" charset="-122"/>
                <a:ea typeface="黑体" panose="02010609060101010101" pitchFamily="49" charset="-122"/>
              </a:rPr>
              <a:t>N</a:t>
            </a:r>
            <a:endParaRPr kumimoji="1" lang="en-US" altLang="zh-CN" sz="2400" b="1">
              <a:solidFill>
                <a:schemeClr val="dk1"/>
              </a:solidFill>
              <a:latin typeface="黑体" panose="02010609060101010101" pitchFamily="49" charset="-122"/>
              <a:ea typeface="黑体" panose="02010609060101010101" pitchFamily="49" charset="-122"/>
            </a:endParaRPr>
          </a:p>
        </p:txBody>
      </p:sp>
      <p:sp>
        <p:nvSpPr>
          <p:cNvPr id="45" name="Text Box 40"/>
          <p:cNvSpPr txBox="1">
            <a:spLocks noChangeArrowheads="1"/>
          </p:cNvSpPr>
          <p:nvPr>
            <p:custDataLst>
              <p:tags r:id="rId36"/>
            </p:custDataLst>
          </p:nvPr>
        </p:nvSpPr>
        <p:spPr bwMode="auto">
          <a:xfrm>
            <a:off x="1128078" y="1733868"/>
            <a:ext cx="475615"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bg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pPr>
            <a:r>
              <a:rPr kumimoji="1" lang="en-US" altLang="zh-CN" sz="2400" b="1">
                <a:solidFill>
                  <a:schemeClr val="lt1"/>
                </a:solidFill>
                <a:latin typeface="黑体" panose="02010609060101010101" pitchFamily="49" charset="-122"/>
                <a:ea typeface="黑体" panose="02010609060101010101" pitchFamily="49" charset="-122"/>
              </a:rPr>
              <a:t>U</a:t>
            </a:r>
            <a:r>
              <a:rPr kumimoji="1" lang="en-US" altLang="zh-CN" sz="2400" b="1" baseline="-25000">
                <a:solidFill>
                  <a:schemeClr val="lt1"/>
                </a:solidFill>
                <a:latin typeface="黑体" panose="02010609060101010101" pitchFamily="49" charset="-122"/>
                <a:ea typeface="黑体" panose="02010609060101010101" pitchFamily="49" charset="-122"/>
              </a:rPr>
              <a:t>1</a:t>
            </a:r>
            <a:endParaRPr kumimoji="1" lang="en-US" altLang="zh-CN" sz="2400" b="1" baseline="-25000">
              <a:solidFill>
                <a:schemeClr val="lt1"/>
              </a:solidFill>
              <a:latin typeface="黑体" panose="02010609060101010101" pitchFamily="49" charset="-122"/>
              <a:ea typeface="黑体" panose="02010609060101010101" pitchFamily="49" charset="-122"/>
            </a:endParaRPr>
          </a:p>
        </p:txBody>
      </p:sp>
      <p:sp>
        <p:nvSpPr>
          <p:cNvPr id="46" name="Text Box 41"/>
          <p:cNvSpPr txBox="1">
            <a:spLocks noChangeArrowheads="1"/>
          </p:cNvSpPr>
          <p:nvPr>
            <p:custDataLst>
              <p:tags r:id="rId37"/>
            </p:custDataLst>
          </p:nvPr>
        </p:nvSpPr>
        <p:spPr bwMode="auto">
          <a:xfrm>
            <a:off x="2253615" y="3317875"/>
            <a:ext cx="482600"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bg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pPr>
            <a:r>
              <a:rPr kumimoji="1" lang="en-US" altLang="zh-CN" sz="2400" b="1">
                <a:solidFill>
                  <a:schemeClr val="dk1"/>
                </a:solidFill>
                <a:latin typeface="黑体" panose="02010609060101010101" pitchFamily="49" charset="-122"/>
                <a:ea typeface="黑体" panose="02010609060101010101" pitchFamily="49" charset="-122"/>
              </a:rPr>
              <a:t>V</a:t>
            </a:r>
            <a:r>
              <a:rPr kumimoji="1" lang="en-US" altLang="zh-CN" sz="2400" b="1" baseline="-25000">
                <a:solidFill>
                  <a:schemeClr val="dk1"/>
                </a:solidFill>
                <a:latin typeface="黑体" panose="02010609060101010101" pitchFamily="49" charset="-122"/>
                <a:ea typeface="黑体" panose="02010609060101010101" pitchFamily="49" charset="-122"/>
              </a:rPr>
              <a:t>1</a:t>
            </a:r>
            <a:endParaRPr kumimoji="1" lang="en-US" altLang="zh-CN" sz="2400" b="1" baseline="-25000">
              <a:solidFill>
                <a:schemeClr val="dk1"/>
              </a:solidFill>
              <a:latin typeface="黑体" panose="02010609060101010101" pitchFamily="49" charset="-122"/>
              <a:ea typeface="黑体" panose="02010609060101010101" pitchFamily="49" charset="-122"/>
            </a:endParaRPr>
          </a:p>
        </p:txBody>
      </p:sp>
      <p:sp>
        <p:nvSpPr>
          <p:cNvPr id="47" name="Text Box 42"/>
          <p:cNvSpPr txBox="1">
            <a:spLocks noChangeArrowheads="1"/>
          </p:cNvSpPr>
          <p:nvPr>
            <p:custDataLst>
              <p:tags r:id="rId38"/>
            </p:custDataLst>
          </p:nvPr>
        </p:nvSpPr>
        <p:spPr bwMode="auto">
          <a:xfrm>
            <a:off x="316548" y="3370898"/>
            <a:ext cx="557530"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bg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pPr>
            <a:r>
              <a:rPr kumimoji="1" lang="en-US" altLang="zh-CN" sz="2400" b="1">
                <a:solidFill>
                  <a:schemeClr val="dk1"/>
                </a:solidFill>
                <a:latin typeface="黑体" panose="02010609060101010101" pitchFamily="49" charset="-122"/>
                <a:ea typeface="黑体" panose="02010609060101010101" pitchFamily="49" charset="-122"/>
              </a:rPr>
              <a:t>W</a:t>
            </a:r>
            <a:r>
              <a:rPr kumimoji="1" lang="en-US" altLang="zh-CN" sz="2400" b="1" baseline="-25000">
                <a:solidFill>
                  <a:schemeClr val="dk1"/>
                </a:solidFill>
                <a:latin typeface="黑体" panose="02010609060101010101" pitchFamily="49" charset="-122"/>
                <a:ea typeface="黑体" panose="02010609060101010101" pitchFamily="49" charset="-122"/>
              </a:rPr>
              <a:t>1</a:t>
            </a:r>
            <a:endParaRPr kumimoji="1" lang="en-US" altLang="zh-CN" sz="2400" b="1" baseline="-25000">
              <a:solidFill>
                <a:schemeClr val="dk1"/>
              </a:solidFill>
              <a:latin typeface="黑体" panose="02010609060101010101" pitchFamily="49" charset="-122"/>
              <a:ea typeface="黑体" panose="02010609060101010101" pitchFamily="49" charset="-122"/>
            </a:endParaRPr>
          </a:p>
        </p:txBody>
      </p:sp>
      <p:sp>
        <p:nvSpPr>
          <p:cNvPr id="66" name="AutoShape 46"/>
          <p:cNvSpPr>
            <a:spLocks noChangeArrowheads="1"/>
          </p:cNvSpPr>
          <p:nvPr/>
        </p:nvSpPr>
        <p:spPr bwMode="auto">
          <a:xfrm>
            <a:off x="9356" y="1892432"/>
            <a:ext cx="955675" cy="576263"/>
          </a:xfrm>
          <a:prstGeom prst="wedgeRoundRectCallout">
            <a:avLst>
              <a:gd name="adj1" fmla="val 78241"/>
              <a:gd name="adj2" fmla="val 126861"/>
              <a:gd name="adj3" fmla="val 16667"/>
            </a:avLst>
          </a:prstGeom>
          <a:solidFill>
            <a:srgbClr val="00CC00"/>
          </a:solidFill>
          <a:ln w="9525">
            <a:solidFill>
              <a:srgbClr val="FF0000"/>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eaLnBrk="1" hangingPunct="1">
              <a:spcBef>
                <a:spcPct val="50000"/>
              </a:spcBef>
            </a:pPr>
            <a:r>
              <a:rPr kumimoji="1" lang="zh-CN" altLang="en-US" sz="2400" b="1" dirty="0">
                <a:solidFill>
                  <a:srgbClr val="FFFFFF"/>
                </a:solidFill>
                <a:latin typeface="黑体" panose="02010609060101010101" pitchFamily="49" charset="-122"/>
                <a:ea typeface="黑体" panose="02010609060101010101" pitchFamily="49" charset="-122"/>
              </a:rPr>
              <a:t>中性点</a:t>
            </a:r>
            <a:endParaRPr kumimoji="1" lang="zh-CN" altLang="en-US" sz="2400" b="1" dirty="0">
              <a:solidFill>
                <a:srgbClr val="FFFFFF"/>
              </a:solidFill>
              <a:latin typeface="黑体" panose="02010609060101010101" pitchFamily="49" charset="-122"/>
              <a:ea typeface="黑体" panose="02010609060101010101" pitchFamily="49" charset="-122"/>
            </a:endParaRPr>
          </a:p>
        </p:txBody>
      </p:sp>
      <p:sp>
        <p:nvSpPr>
          <p:cNvPr id="67" name="Text Box 45"/>
          <p:cNvSpPr txBox="1">
            <a:spLocks noChangeArrowheads="1"/>
          </p:cNvSpPr>
          <p:nvPr>
            <p:custDataLst>
              <p:tags r:id="rId39"/>
            </p:custDataLst>
          </p:nvPr>
        </p:nvSpPr>
        <p:spPr bwMode="auto">
          <a:xfrm>
            <a:off x="5567670" y="1482409"/>
            <a:ext cx="3352800" cy="521970"/>
          </a:xfrm>
          <a:prstGeom prst="rect">
            <a:avLst/>
          </a:prstGeom>
          <a:noFill/>
          <a:ln>
            <a:noFill/>
          </a:ln>
          <a:effectLst/>
        </p:spPr>
        <p:txBody>
          <a:bodyPr>
            <a:spAutoFit/>
          </a:bodyPr>
          <a:lstStyle/>
          <a:p>
            <a:pPr eaLnBrk="1" hangingPunct="1">
              <a:spcBef>
                <a:spcPct val="50000"/>
              </a:spcBef>
            </a:pPr>
            <a:r>
              <a:rPr kumimoji="1" lang="zh-CN" altLang="en-US" sz="2800" b="1" dirty="0">
                <a:solidFill>
                  <a:schemeClr val="dk1">
                    <a:lumMod val="85000"/>
                    <a:lumOff val="15000"/>
                  </a:schemeClr>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中性线</a:t>
            </a:r>
            <a:r>
              <a:rPr kumimoji="1" lang="en-US" altLang="zh-CN" sz="2800" b="1" dirty="0">
                <a:solidFill>
                  <a:schemeClr val="dk1">
                    <a:lumMod val="85000"/>
                    <a:lumOff val="15000"/>
                  </a:schemeClr>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a:t>
            </a:r>
            <a:r>
              <a:rPr kumimoji="1" lang="zh-CN" altLang="en-US" sz="2800" b="1" dirty="0">
                <a:solidFill>
                  <a:schemeClr val="dk1">
                    <a:lumMod val="85000"/>
                    <a:lumOff val="15000"/>
                  </a:schemeClr>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零线、地线</a:t>
            </a:r>
            <a:r>
              <a:rPr kumimoji="1" lang="en-US" altLang="zh-CN" sz="2800" b="1" dirty="0">
                <a:solidFill>
                  <a:schemeClr val="dk1">
                    <a:lumMod val="85000"/>
                    <a:lumOff val="15000"/>
                  </a:schemeClr>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a:t>
            </a:r>
            <a:endParaRPr kumimoji="1" lang="en-US" altLang="zh-CN" sz="2800" b="1" dirty="0">
              <a:solidFill>
                <a:schemeClr val="dk1">
                  <a:lumMod val="85000"/>
                  <a:lumOff val="15000"/>
                </a:schemeClr>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p:txBody>
      </p:sp>
      <p:sp>
        <p:nvSpPr>
          <p:cNvPr id="68" name="Rectangle 47"/>
          <p:cNvSpPr>
            <a:spLocks noChangeArrowheads="1"/>
          </p:cNvSpPr>
          <p:nvPr/>
        </p:nvSpPr>
        <p:spPr bwMode="auto">
          <a:xfrm>
            <a:off x="5923439" y="2039336"/>
            <a:ext cx="2743200" cy="2245360"/>
          </a:xfrm>
          <a:prstGeom prst="rect">
            <a:avLst/>
          </a:prstGeom>
          <a:noFill/>
          <a:ln>
            <a:noFill/>
          </a:ln>
          <a:effectLst/>
        </p:spPr>
        <p:txBody>
          <a:bodyPr>
            <a:spAutoFit/>
          </a:bodyPr>
          <a:lstStyle/>
          <a:p>
            <a:pPr eaLnBrk="1" hangingPunct="1">
              <a:spcBef>
                <a:spcPct val="50000"/>
              </a:spcBef>
            </a:pPr>
            <a:r>
              <a:rPr kumimoji="1" lang="zh-CN" altLang="en-US" sz="28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rPr>
              <a:t>从中点引出的导线叫做中线或零线。中性点通常接地，所以也称地线。</a:t>
            </a:r>
            <a:endParaRPr kumimoji="1" lang="zh-CN" altLang="en-US" sz="28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endParaRPr>
          </a:p>
        </p:txBody>
      </p:sp>
      <p:sp>
        <p:nvSpPr>
          <p:cNvPr id="69" name="Rectangle 48"/>
          <p:cNvSpPr>
            <a:spLocks noChangeArrowheads="1"/>
          </p:cNvSpPr>
          <p:nvPr>
            <p:custDataLst>
              <p:tags r:id="rId40"/>
            </p:custDataLst>
          </p:nvPr>
        </p:nvSpPr>
        <p:spPr bwMode="auto">
          <a:xfrm>
            <a:off x="304800" y="4608884"/>
            <a:ext cx="8462963" cy="1168400"/>
          </a:xfrm>
          <a:prstGeom prst="rect">
            <a:avLst/>
          </a:prstGeom>
          <a:noFill/>
          <a:ln>
            <a:noFill/>
          </a:ln>
          <a:effectLst/>
        </p:spPr>
        <p:txBody>
          <a:bodyPr>
            <a:spAutoFit/>
          </a:bodyPr>
          <a:lstStyle/>
          <a:p>
            <a:pPr eaLnBrk="1" hangingPunct="1">
              <a:spcBef>
                <a:spcPct val="50000"/>
              </a:spcBef>
            </a:pPr>
            <a:r>
              <a:rPr kumimoji="1" lang="zh-CN" altLang="en-US" sz="2800" b="1"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相电压    ：相线与中性线间（发电机每相绕组）的</a:t>
            </a:r>
            <a:endParaRPr kumimoji="1" lang="zh-CN" altLang="en-US" sz="2800" b="1"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spcBef>
                <a:spcPct val="50000"/>
              </a:spcBef>
            </a:pPr>
            <a:r>
              <a:rPr kumimoji="1" lang="en-US" altLang="zh-CN" sz="2800" b="1"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           </a:t>
            </a:r>
            <a:r>
              <a:rPr kumimoji="1" lang="zh-CN" altLang="en-US" sz="2800" b="1"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电压</a:t>
            </a:r>
            <a:r>
              <a:rPr kumimoji="1" lang="en-US" altLang="zh-CN" sz="2800" b="1"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            </a:t>
            </a:r>
            <a:r>
              <a:rPr kumimoji="1" lang="zh-CN" altLang="en-US" sz="2800" b="1"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a:t>
            </a:r>
            <a:endParaRPr kumimoji="1" lang="zh-CN" altLang="en-US" sz="2800" b="1"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endParaRPr>
          </a:p>
        </p:txBody>
      </p:sp>
      <p:sp>
        <p:nvSpPr>
          <p:cNvPr id="70" name="Text Box 52"/>
          <p:cNvSpPr txBox="1">
            <a:spLocks noChangeArrowheads="1"/>
          </p:cNvSpPr>
          <p:nvPr>
            <p:custDataLst>
              <p:tags r:id="rId41"/>
            </p:custDataLst>
          </p:nvPr>
        </p:nvSpPr>
        <p:spPr bwMode="auto">
          <a:xfrm>
            <a:off x="1524000" y="4648200"/>
            <a:ext cx="575945" cy="5219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800" b="1" i="1" dirty="0">
                <a:solidFill>
                  <a:schemeClr val="dk1"/>
                </a:solidFill>
                <a:latin typeface="黑体" panose="02010609060101010101" pitchFamily="49" charset="-122"/>
                <a:ea typeface="黑体" panose="02010609060101010101" pitchFamily="49" charset="-122"/>
              </a:rPr>
              <a:t>U</a:t>
            </a:r>
            <a:r>
              <a:rPr kumimoji="1" lang="en-US" altLang="zh-CN" sz="2800" b="1" baseline="-25000" dirty="0">
                <a:solidFill>
                  <a:schemeClr val="dk1"/>
                </a:solidFill>
                <a:latin typeface="黑体" panose="02010609060101010101" pitchFamily="49" charset="-122"/>
                <a:ea typeface="黑体" panose="02010609060101010101" pitchFamily="49" charset="-122"/>
              </a:rPr>
              <a:t>p</a:t>
            </a:r>
            <a:endParaRPr kumimoji="1" lang="en-US" altLang="zh-CN" sz="2800" b="1" baseline="-25000" dirty="0">
              <a:solidFill>
                <a:schemeClr val="dk1"/>
              </a:solidFill>
              <a:latin typeface="黑体" panose="02010609060101010101" pitchFamily="49" charset="-122"/>
              <a:ea typeface="黑体" panose="02010609060101010101" pitchFamily="49" charset="-122"/>
            </a:endParaRPr>
          </a:p>
        </p:txBody>
      </p:sp>
      <p:graphicFrame>
        <p:nvGraphicFramePr>
          <p:cNvPr id="8" name="对象 7"/>
          <p:cNvGraphicFramePr>
            <a:graphicFrameLocks noChangeAspect="1"/>
          </p:cNvGraphicFramePr>
          <p:nvPr/>
        </p:nvGraphicFramePr>
        <p:xfrm>
          <a:off x="3178810" y="5186680"/>
          <a:ext cx="2035175" cy="590550"/>
        </p:xfrm>
        <a:graphic>
          <a:graphicData uri="http://schemas.openxmlformats.org/presentationml/2006/ole">
            <mc:AlternateContent xmlns:mc="http://schemas.openxmlformats.org/markup-compatibility/2006">
              <mc:Choice xmlns:v="urn:schemas-microsoft-com:vml" Requires="v">
                <p:oleObj spid="_x0000_s23566" name="Equation" r:id="rId42" imgW="677545" imgH="171450" progId="Equation.3">
                  <p:embed/>
                </p:oleObj>
              </mc:Choice>
              <mc:Fallback>
                <p:oleObj name="Equation" r:id="rId42" imgW="677545" imgH="171450" progId="Equation.3">
                  <p:embed/>
                  <p:pic>
                    <p:nvPicPr>
                      <p:cNvPr id="0" name="Object 50"/>
                      <p:cNvPicPr>
                        <a:picLocks noChangeAspect="1" noChangeArrowheads="1"/>
                      </p:cNvPicPr>
                      <p:nvPr/>
                    </p:nvPicPr>
                    <p:blipFill>
                      <a:blip r:embed="rId43">
                        <a:extLst>
                          <a:ext uri="{28A0092B-C50C-407E-A947-70E740481C1C}">
                            <a14:useLocalDpi xmlns:a14="http://schemas.microsoft.com/office/drawing/2010/main" val="0"/>
                          </a:ext>
                        </a:extLst>
                      </a:blip>
                      <a:srcRect/>
                      <a:stretch>
                        <a:fillRect/>
                      </a:stretch>
                    </p:blipFill>
                    <p:spPr bwMode="auto">
                      <a:xfrm>
                        <a:off x="3178810" y="5186680"/>
                        <a:ext cx="2035175" cy="590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1" name="Rectangle 49"/>
          <p:cNvSpPr>
            <a:spLocks noChangeArrowheads="1"/>
          </p:cNvSpPr>
          <p:nvPr>
            <p:custDataLst>
              <p:tags r:id="rId44"/>
            </p:custDataLst>
          </p:nvPr>
        </p:nvSpPr>
        <p:spPr bwMode="auto">
          <a:xfrm>
            <a:off x="304800" y="5715000"/>
            <a:ext cx="8844915" cy="521970"/>
          </a:xfrm>
          <a:prstGeom prst="rect">
            <a:avLst/>
          </a:prstGeom>
          <a:noFill/>
          <a:ln>
            <a:noFill/>
          </a:ln>
          <a:effectLst/>
        </p:spPr>
        <p:txBody>
          <a:bodyPr wrap="square">
            <a:spAutoFit/>
          </a:bodyPr>
          <a:lstStyle/>
          <a:p>
            <a:pPr eaLnBrk="1" hangingPunct="1">
              <a:spcBef>
                <a:spcPct val="50000"/>
              </a:spcBef>
            </a:pPr>
            <a:r>
              <a:rPr kumimoji="1" lang="zh-CN" altLang="en-US" sz="2800" b="1"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线电压    ：相线与端线间的电压</a:t>
            </a:r>
            <a:r>
              <a:rPr kumimoji="1" lang="en-US" altLang="zh-CN" sz="2800" b="1"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               </a:t>
            </a:r>
            <a:r>
              <a:rPr kumimoji="1" lang="zh-CN" altLang="en-US" sz="2800" b="1"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a:t>
            </a:r>
            <a:endParaRPr kumimoji="1" lang="zh-CN" altLang="en-US" sz="2800" b="1" i="1"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endParaRPr>
          </a:p>
        </p:txBody>
      </p:sp>
      <p:sp>
        <p:nvSpPr>
          <p:cNvPr id="72" name="Rectangle 53"/>
          <p:cNvSpPr>
            <a:spLocks noChangeArrowheads="1"/>
          </p:cNvSpPr>
          <p:nvPr/>
        </p:nvSpPr>
        <p:spPr bwMode="auto">
          <a:xfrm>
            <a:off x="1574165" y="5715000"/>
            <a:ext cx="525780" cy="5219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eaLnBrk="1" hangingPunct="1">
              <a:spcBef>
                <a:spcPct val="50000"/>
              </a:spcBef>
            </a:pPr>
            <a:r>
              <a:rPr kumimoji="1" lang="en-US" altLang="zh-CN" sz="2800" b="1" i="1" dirty="0">
                <a:solidFill>
                  <a:schemeClr val="tx1"/>
                </a:solidFill>
                <a:latin typeface="黑体" panose="02010609060101010101" pitchFamily="49" charset="-122"/>
                <a:ea typeface="黑体" panose="02010609060101010101" pitchFamily="49" charset="-122"/>
              </a:rPr>
              <a:t>U</a:t>
            </a:r>
            <a:r>
              <a:rPr kumimoji="1" lang="en-US" altLang="zh-CN" sz="2800" b="1" i="1" baseline="-25000" dirty="0">
                <a:solidFill>
                  <a:schemeClr val="tx1"/>
                </a:solidFill>
                <a:latin typeface="黑体" panose="02010609060101010101" pitchFamily="49" charset="-122"/>
                <a:ea typeface="黑体" panose="02010609060101010101" pitchFamily="49" charset="-122"/>
              </a:rPr>
              <a:t>L</a:t>
            </a:r>
            <a:endParaRPr kumimoji="1" lang="en-US" altLang="zh-CN" sz="2800" b="1" i="1" baseline="-25000" dirty="0">
              <a:solidFill>
                <a:schemeClr val="tx1"/>
              </a:solidFill>
              <a:latin typeface="黑体" panose="02010609060101010101" pitchFamily="49" charset="-122"/>
              <a:ea typeface="黑体" panose="02010609060101010101" pitchFamily="49" charset="-122"/>
            </a:endParaRPr>
          </a:p>
        </p:txBody>
      </p:sp>
      <p:graphicFrame>
        <p:nvGraphicFramePr>
          <p:cNvPr id="9" name="对象 8"/>
          <p:cNvGraphicFramePr>
            <a:graphicFrameLocks noChangeAspect="1"/>
          </p:cNvGraphicFramePr>
          <p:nvPr/>
        </p:nvGraphicFramePr>
        <p:xfrm>
          <a:off x="5867400" y="5638800"/>
          <a:ext cx="2384425" cy="592138"/>
        </p:xfrm>
        <a:graphic>
          <a:graphicData uri="http://schemas.openxmlformats.org/presentationml/2006/ole">
            <mc:AlternateContent xmlns:mc="http://schemas.openxmlformats.org/markup-compatibility/2006">
              <mc:Choice xmlns:v="urn:schemas-microsoft-com:vml" Requires="v">
                <p:oleObj spid="_x0000_s23567" name="Equation" r:id="rId45" imgW="791845" imgH="171450" progId="Equation.3">
                  <p:embed/>
                </p:oleObj>
              </mc:Choice>
              <mc:Fallback>
                <p:oleObj name="Equation" r:id="rId45" imgW="791845" imgH="171450" progId="Equation.3">
                  <p:embed/>
                  <p:pic>
                    <p:nvPicPr>
                      <p:cNvPr id="0" name="Object 51"/>
                      <p:cNvPicPr>
                        <a:picLocks noChangeAspect="1" noChangeArrowheads="1"/>
                      </p:cNvPicPr>
                      <p:nvPr/>
                    </p:nvPicPr>
                    <p:blipFill>
                      <a:blip r:embed="rId46">
                        <a:extLst>
                          <a:ext uri="{28A0092B-C50C-407E-A947-70E740481C1C}">
                            <a14:useLocalDpi xmlns:a14="http://schemas.microsoft.com/office/drawing/2010/main" val="0"/>
                          </a:ext>
                        </a:extLst>
                      </a:blip>
                      <a:srcRect/>
                      <a:stretch>
                        <a:fillRect/>
                      </a:stretch>
                    </p:blipFill>
                    <p:spPr bwMode="auto">
                      <a:xfrm>
                        <a:off x="5867400" y="5638800"/>
                        <a:ext cx="2384425" cy="5921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46" name="Rectangle 2"/>
          <p:cNvSpPr>
            <a:spLocks noGrp="1"/>
          </p:cNvSpPr>
          <p:nvPr>
            <p:custDataLst>
              <p:tags r:id="rId47"/>
            </p:custDataLst>
          </p:nvPr>
        </p:nvSpPr>
        <p:spPr>
          <a:xfrm>
            <a:off x="-274320" y="1995170"/>
            <a:ext cx="8940800" cy="984885"/>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eaLnBrk="1" hangingPunct="1"/>
            <a:endParaRPr kumimoji="1" lang="zh-CN" altLang="en-US" sz="3600" b="1" dirty="0">
              <a:ln w="9525">
                <a:solidFill>
                  <a:schemeClr val="bg1"/>
                </a:solidFill>
                <a:prstDash val="solid"/>
              </a:ln>
              <a:solidFill>
                <a:schemeClr val="dk1">
                  <a:lumMod val="85000"/>
                  <a:lumOff val="15000"/>
                </a:schemeClr>
              </a:solidFill>
              <a:effectLst>
                <a:outerShdw blurRad="12700" dist="38100" dir="2700000" algn="tl" rotWithShape="0">
                  <a:schemeClr val="bg1">
                    <a:lumMod val="50000"/>
                  </a:schemeClr>
                </a:outerShdw>
              </a:effectLst>
              <a:latin typeface="黑体" panose="02010609060101010101" pitchFamily="49" charset="-122"/>
              <a:ea typeface="黑体" panose="02010609060101010101" pitchFamily="49" charset="-122"/>
              <a:cs typeface="+mn-cs"/>
            </a:endParaRPr>
          </a:p>
        </p:txBody>
      </p:sp>
      <p:sp>
        <p:nvSpPr>
          <p:cNvPr id="2" name="Rectangle 2"/>
          <p:cNvSpPr>
            <a:spLocks noGrp="1"/>
          </p:cNvSpPr>
          <p:nvPr>
            <p:custDataLst>
              <p:tags r:id="rId48"/>
            </p:custDataLst>
          </p:nvPr>
        </p:nvSpPr>
        <p:spPr>
          <a:xfrm>
            <a:off x="6985" y="813435"/>
            <a:ext cx="4950460" cy="587375"/>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rPr>
              <a:t>二、三相电源的连接</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endParaRPr>
          </a:p>
          <a:p>
            <a:pPr algn="l">
              <a:spcBef>
                <a:spcPct val="50000"/>
              </a:spcBef>
            </a:pP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endParaRPr>
          </a:p>
        </p:txBody>
      </p:sp>
      <p:grpSp>
        <p:nvGrpSpPr>
          <p:cNvPr id="3" name="组合 2"/>
          <p:cNvGrpSpPr/>
          <p:nvPr/>
        </p:nvGrpSpPr>
        <p:grpSpPr>
          <a:xfrm>
            <a:off x="6985" y="264160"/>
            <a:ext cx="9143365" cy="461010"/>
            <a:chOff x="11" y="653"/>
            <a:chExt cx="14399" cy="726"/>
          </a:xfrm>
        </p:grpSpPr>
        <p:grpSp>
          <p:nvGrpSpPr>
            <p:cNvPr id="4" name="组合 3"/>
            <p:cNvGrpSpPr/>
            <p:nvPr/>
          </p:nvGrpSpPr>
          <p:grpSpPr>
            <a:xfrm rot="0">
              <a:off x="6546" y="653"/>
              <a:ext cx="7864" cy="640"/>
              <a:chOff x="6546" y="653"/>
              <a:chExt cx="7864" cy="640"/>
            </a:xfrm>
          </p:grpSpPr>
          <p:grpSp>
            <p:nvGrpSpPr>
              <p:cNvPr id="23" name="组合 22"/>
              <p:cNvGrpSpPr/>
              <p:nvPr/>
            </p:nvGrpSpPr>
            <p:grpSpPr>
              <a:xfrm rot="0">
                <a:off x="6546" y="653"/>
                <a:ext cx="7865" cy="628"/>
                <a:chOff x="4774" y="800"/>
                <a:chExt cx="7865" cy="628"/>
              </a:xfrm>
            </p:grpSpPr>
            <p:sp>
              <p:nvSpPr>
                <p:cNvPr id="5" name="文本框 4"/>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6" name="文本框 5"/>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7" name="文本框 6"/>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1" name="直接连接符 10"/>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12" name="文本框 11"/>
            <p:cNvSpPr txBox="1"/>
            <p:nvPr/>
          </p:nvSpPr>
          <p:spPr>
            <a:xfrm>
              <a:off x="11" y="654"/>
              <a:ext cx="12276" cy="725"/>
            </a:xfrm>
            <a:prstGeom prst="rect">
              <a:avLst/>
            </a:prstGeom>
            <a:noFill/>
          </p:spPr>
          <p:txBody>
            <a:bodyPr wrap="square" rtlCol="0" anchor="t">
              <a:spAutoFit/>
            </a:bodyPr>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三相交流电源</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Tree>
    <p:custDataLst>
      <p:tags r:id="rId49"/>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6"/>
                                        </p:tgtEl>
                                        <p:attrNameLst>
                                          <p:attrName>style.visibility</p:attrName>
                                        </p:attrNameLst>
                                      </p:cBhvr>
                                      <p:to>
                                        <p:strVal val="visible"/>
                                      </p:to>
                                    </p:set>
                                    <p:animEffect transition="in" filter="wipe(down)">
                                      <p:cBhvr>
                                        <p:cTn id="12" dur="500"/>
                                        <p:tgtEl>
                                          <p:spTgt spid="6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67"/>
                                        </p:tgtEl>
                                        <p:attrNameLst>
                                          <p:attrName>style.visibility</p:attrName>
                                        </p:attrNameLst>
                                      </p:cBhvr>
                                      <p:to>
                                        <p:strVal val="visible"/>
                                      </p:to>
                                    </p:set>
                                    <p:animEffect transition="in" filter="wipe(left)">
                                      <p:cBhvr>
                                        <p:cTn id="17" dur="500"/>
                                        <p:tgtEl>
                                          <p:spTgt spid="6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68"/>
                                        </p:tgtEl>
                                        <p:attrNameLst>
                                          <p:attrName>style.visibility</p:attrName>
                                        </p:attrNameLst>
                                      </p:cBhvr>
                                      <p:to>
                                        <p:strVal val="visible"/>
                                      </p:to>
                                    </p:set>
                                    <p:animEffect transition="in" filter="wipe(left)">
                                      <p:cBhvr>
                                        <p:cTn id="22" dur="500"/>
                                        <p:tgtEl>
                                          <p:spTgt spid="68"/>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69"/>
                                        </p:tgtEl>
                                        <p:attrNameLst>
                                          <p:attrName>style.visibility</p:attrName>
                                        </p:attrNameLst>
                                      </p:cBhvr>
                                      <p:to>
                                        <p:strVal val="visible"/>
                                      </p:to>
                                    </p:set>
                                    <p:animEffect transition="in" filter="wipe(left)">
                                      <p:cBhvr>
                                        <p:cTn id="27" dur="500"/>
                                        <p:tgtEl>
                                          <p:spTgt spid="69"/>
                                        </p:tgtEl>
                                      </p:cBhvr>
                                    </p:animEffect>
                                  </p:childTnLst>
                                </p:cTn>
                              </p:par>
                            </p:childTnLst>
                          </p:cTn>
                        </p:par>
                        <p:par>
                          <p:cTn id="28" fill="hold">
                            <p:stCondLst>
                              <p:cond delay="500"/>
                            </p:stCondLst>
                            <p:childTnLst>
                              <p:par>
                                <p:cTn id="29" presetID="22" presetClass="entr" presetSubtype="8" fill="hold" grpId="0" nodeType="afterEffect">
                                  <p:stCondLst>
                                    <p:cond delay="0"/>
                                  </p:stCondLst>
                                  <p:childTnLst>
                                    <p:set>
                                      <p:cBhvr>
                                        <p:cTn id="30" dur="1" fill="hold">
                                          <p:stCondLst>
                                            <p:cond delay="0"/>
                                          </p:stCondLst>
                                        </p:cTn>
                                        <p:tgtEl>
                                          <p:spTgt spid="70"/>
                                        </p:tgtEl>
                                        <p:attrNameLst>
                                          <p:attrName>style.visibility</p:attrName>
                                        </p:attrNameLst>
                                      </p:cBhvr>
                                      <p:to>
                                        <p:strVal val="visible"/>
                                      </p:to>
                                    </p:set>
                                    <p:animEffect transition="in" filter="wipe(left)">
                                      <p:cBhvr>
                                        <p:cTn id="31" dur="500"/>
                                        <p:tgtEl>
                                          <p:spTgt spid="70"/>
                                        </p:tgtEl>
                                      </p:cBhvr>
                                    </p:animEffect>
                                  </p:childTnLst>
                                </p:cTn>
                              </p:par>
                            </p:childTnLst>
                          </p:cTn>
                        </p:par>
                        <p:par>
                          <p:cTn id="32" fill="hold">
                            <p:stCondLst>
                              <p:cond delay="1000"/>
                            </p:stCondLst>
                            <p:childTnLst>
                              <p:par>
                                <p:cTn id="33" presetID="22" presetClass="entr" presetSubtype="8"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left)">
                                      <p:cBhvr>
                                        <p:cTn id="35" dur="500"/>
                                        <p:tgtEl>
                                          <p:spTgt spid="8"/>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grpId="0" nodeType="clickEffect">
                                  <p:stCondLst>
                                    <p:cond delay="0"/>
                                  </p:stCondLst>
                                  <p:childTnLst>
                                    <p:set>
                                      <p:cBhvr>
                                        <p:cTn id="39" dur="1" fill="hold">
                                          <p:stCondLst>
                                            <p:cond delay="0"/>
                                          </p:stCondLst>
                                        </p:cTn>
                                        <p:tgtEl>
                                          <p:spTgt spid="71"/>
                                        </p:tgtEl>
                                        <p:attrNameLst>
                                          <p:attrName>style.visibility</p:attrName>
                                        </p:attrNameLst>
                                      </p:cBhvr>
                                      <p:to>
                                        <p:strVal val="visible"/>
                                      </p:to>
                                    </p:set>
                                    <p:animEffect transition="in" filter="wipe(left)">
                                      <p:cBhvr>
                                        <p:cTn id="40" dur="500"/>
                                        <p:tgtEl>
                                          <p:spTgt spid="71"/>
                                        </p:tgtEl>
                                      </p:cBhvr>
                                    </p:animEffect>
                                  </p:childTnLst>
                                </p:cTn>
                              </p:par>
                            </p:childTnLst>
                          </p:cTn>
                        </p:par>
                        <p:par>
                          <p:cTn id="41" fill="hold">
                            <p:stCondLst>
                              <p:cond delay="500"/>
                            </p:stCondLst>
                            <p:childTnLst>
                              <p:par>
                                <p:cTn id="42" presetID="1" presetClass="entr" presetSubtype="0" fill="hold" grpId="0" nodeType="afterEffect">
                                  <p:stCondLst>
                                    <p:cond delay="0"/>
                                  </p:stCondLst>
                                  <p:childTnLst>
                                    <p:set>
                                      <p:cBhvr>
                                        <p:cTn id="43" dur="1" fill="hold">
                                          <p:stCondLst>
                                            <p:cond delay="499"/>
                                          </p:stCondLst>
                                        </p:cTn>
                                        <p:tgtEl>
                                          <p:spTgt spid="72"/>
                                        </p:tgtEl>
                                        <p:attrNameLst>
                                          <p:attrName>style.visibility</p:attrName>
                                        </p:attrNameLst>
                                      </p:cBhvr>
                                      <p:to>
                                        <p:strVal val="visible"/>
                                      </p:to>
                                    </p:set>
                                  </p:childTnLst>
                                </p:cTn>
                              </p:par>
                            </p:childTnLst>
                          </p:cTn>
                        </p:par>
                        <p:par>
                          <p:cTn id="44" fill="hold">
                            <p:stCondLst>
                              <p:cond delay="1000"/>
                            </p:stCondLst>
                            <p:childTnLst>
                              <p:par>
                                <p:cTn id="45" presetID="22" presetClass="entr" presetSubtype="8" fill="hold"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ipe(left)">
                                      <p:cBhvr>
                                        <p:cTn id="4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ldLvl="0" animBg="1" autoUpdateAnimBg="0"/>
      <p:bldP spid="66" grpId="0" bldLvl="0" animBg="1" autoUpdateAnimBg="0"/>
      <p:bldP spid="67" grpId="0" bldLvl="0" animBg="1" autoUpdateAnimBg="0"/>
      <p:bldP spid="68" grpId="0" bldLvl="0" animBg="1" autoUpdateAnimBg="0"/>
      <p:bldP spid="69" grpId="0" bldLvl="0" animBg="1" autoUpdateAnimBg="0"/>
      <p:bldP spid="70" grpId="0" bldLvl="0" animBg="1" autoUpdateAnimBg="0"/>
      <p:bldP spid="71" grpId="0" bldLvl="0" animBg="1" autoUpdateAnimBg="0"/>
      <p:bldP spid="72" grpId="0" bldLvl="0" animBg="1"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9" name="Line 13"/>
          <p:cNvSpPr>
            <a:spLocks noChangeShapeType="1"/>
          </p:cNvSpPr>
          <p:nvPr>
            <p:custDataLst>
              <p:tags r:id="rId2"/>
            </p:custDataLst>
          </p:nvPr>
        </p:nvSpPr>
        <p:spPr bwMode="auto">
          <a:xfrm>
            <a:off x="1797050" y="2645410"/>
            <a:ext cx="848360" cy="0"/>
          </a:xfrm>
          <a:prstGeom prst="line">
            <a:avLst/>
          </a:prstGeom>
          <a:noFill/>
          <a:ln w="76200">
            <a:solidFill>
              <a:schemeClr val="accent1"/>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20" name="Line 14"/>
          <p:cNvSpPr>
            <a:spLocks noChangeShapeType="1"/>
          </p:cNvSpPr>
          <p:nvPr>
            <p:custDataLst>
              <p:tags r:id="rId3"/>
            </p:custDataLst>
          </p:nvPr>
        </p:nvSpPr>
        <p:spPr bwMode="auto">
          <a:xfrm rot="13882894">
            <a:off x="1118235" y="2151380"/>
            <a:ext cx="942975" cy="120650"/>
          </a:xfrm>
          <a:prstGeom prst="line">
            <a:avLst/>
          </a:prstGeom>
          <a:noFill/>
          <a:ln w="76200">
            <a:solidFill>
              <a:schemeClr val="accent2"/>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21" name="Line 15"/>
          <p:cNvSpPr>
            <a:spLocks noChangeShapeType="1"/>
          </p:cNvSpPr>
          <p:nvPr>
            <p:custDataLst>
              <p:tags r:id="rId4"/>
            </p:custDataLst>
          </p:nvPr>
        </p:nvSpPr>
        <p:spPr bwMode="auto">
          <a:xfrm rot="7164936" flipH="1">
            <a:off x="1240155" y="2955925"/>
            <a:ext cx="821690" cy="15240"/>
          </a:xfrm>
          <a:prstGeom prst="line">
            <a:avLst/>
          </a:prstGeom>
          <a:noFill/>
          <a:ln w="76200">
            <a:solidFill>
              <a:srgbClr val="FF0000"/>
            </a:solidFill>
            <a:round/>
            <a:head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graphicFrame>
        <p:nvGraphicFramePr>
          <p:cNvPr id="22" name="Object 16"/>
          <p:cNvGraphicFramePr>
            <a:graphicFrameLocks noChangeAspect="1"/>
          </p:cNvGraphicFramePr>
          <p:nvPr/>
        </p:nvGraphicFramePr>
        <p:xfrm>
          <a:off x="2430145" y="2685415"/>
          <a:ext cx="409575" cy="514985"/>
        </p:xfrm>
        <a:graphic>
          <a:graphicData uri="http://schemas.openxmlformats.org/presentationml/2006/ole">
            <mc:AlternateContent xmlns:mc="http://schemas.openxmlformats.org/markup-compatibility/2006">
              <mc:Choice xmlns:v="urn:schemas-microsoft-com:vml" Requires="v">
                <p:oleObj spid="_x0000_s24637" name="Equation" r:id="rId5" imgW="241300" imgH="254000" progId="Equation.DSMT4">
                  <p:embed/>
                </p:oleObj>
              </mc:Choice>
              <mc:Fallback>
                <p:oleObj name="Equation" r:id="rId5" imgW="241300" imgH="254000" progId="Equation.DSMT4">
                  <p:embed/>
                  <p:pic>
                    <p:nvPicPr>
                      <p:cNvPr id="0" name="图片 2463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30145" y="2685415"/>
                        <a:ext cx="409575" cy="51498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762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3" name="Object 17"/>
          <p:cNvGraphicFramePr>
            <a:graphicFrameLocks noChangeAspect="1"/>
          </p:cNvGraphicFramePr>
          <p:nvPr/>
        </p:nvGraphicFramePr>
        <p:xfrm>
          <a:off x="963295" y="3068320"/>
          <a:ext cx="425450" cy="534035"/>
        </p:xfrm>
        <a:graphic>
          <a:graphicData uri="http://schemas.openxmlformats.org/presentationml/2006/ole">
            <mc:AlternateContent xmlns:mc="http://schemas.openxmlformats.org/markup-compatibility/2006">
              <mc:Choice xmlns:v="urn:schemas-microsoft-com:vml" Requires="v">
                <p:oleObj spid="_x0000_s24638" name="Equation" r:id="rId7" imgW="241300" imgH="254000" progId="Equation.DSMT4">
                  <p:embed/>
                </p:oleObj>
              </mc:Choice>
              <mc:Fallback>
                <p:oleObj name="Equation" r:id="rId7" imgW="241300" imgH="254000" progId="Equation.DSMT4">
                  <p:embed/>
                  <p:pic>
                    <p:nvPicPr>
                      <p:cNvPr id="0" name="图片 2463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63295" y="3068320"/>
                        <a:ext cx="425450" cy="5340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762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4" name="Object 18"/>
          <p:cNvGraphicFramePr>
            <a:graphicFrameLocks noChangeAspect="1"/>
          </p:cNvGraphicFramePr>
          <p:nvPr/>
        </p:nvGraphicFramePr>
        <p:xfrm>
          <a:off x="1449705" y="1483995"/>
          <a:ext cx="472440" cy="532765"/>
        </p:xfrm>
        <a:graphic>
          <a:graphicData uri="http://schemas.openxmlformats.org/presentationml/2006/ole">
            <mc:AlternateContent xmlns:mc="http://schemas.openxmlformats.org/markup-compatibility/2006">
              <mc:Choice xmlns:v="urn:schemas-microsoft-com:vml" Requires="v">
                <p:oleObj spid="_x0000_s24639" name="Equation" r:id="rId9" imgW="266700" imgH="254000" progId="Equation.DSMT4">
                  <p:embed/>
                </p:oleObj>
              </mc:Choice>
              <mc:Fallback>
                <p:oleObj name="Equation" r:id="rId9" imgW="266700" imgH="254000" progId="Equation.DSMT4">
                  <p:embed/>
                  <p:pic>
                    <p:nvPicPr>
                      <p:cNvPr id="0" name="图片 2463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449705" y="1483995"/>
                        <a:ext cx="472440" cy="5327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762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7" name="Line 20"/>
          <p:cNvSpPr>
            <a:spLocks noChangeShapeType="1"/>
          </p:cNvSpPr>
          <p:nvPr>
            <p:custDataLst>
              <p:tags r:id="rId11"/>
            </p:custDataLst>
          </p:nvPr>
        </p:nvSpPr>
        <p:spPr bwMode="auto">
          <a:xfrm rot="7164936">
            <a:off x="2434590" y="2262505"/>
            <a:ext cx="821690" cy="98425"/>
          </a:xfrm>
          <a:prstGeom prst="line">
            <a:avLst/>
          </a:prstGeom>
          <a:noFill/>
          <a:ln w="57150">
            <a:solidFill>
              <a:srgbClr val="FF0000"/>
            </a:solidFill>
            <a:prstDash val="sysDot"/>
            <a:round/>
            <a:head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graphicFrame>
        <p:nvGraphicFramePr>
          <p:cNvPr id="38" name="Object 21"/>
          <p:cNvGraphicFramePr>
            <a:graphicFrameLocks noChangeAspect="1"/>
          </p:cNvGraphicFramePr>
          <p:nvPr/>
        </p:nvGraphicFramePr>
        <p:xfrm>
          <a:off x="2778760" y="2282825"/>
          <a:ext cx="582295" cy="530225"/>
        </p:xfrm>
        <a:graphic>
          <a:graphicData uri="http://schemas.openxmlformats.org/presentationml/2006/ole">
            <mc:AlternateContent xmlns:mc="http://schemas.openxmlformats.org/markup-compatibility/2006">
              <mc:Choice xmlns:v="urn:schemas-microsoft-com:vml" Requires="v">
                <p:oleObj spid="_x0000_s24640" name="Equation" r:id="rId12" imgW="330200" imgH="254000" progId="Equation.DSMT4">
                  <p:embed/>
                </p:oleObj>
              </mc:Choice>
              <mc:Fallback>
                <p:oleObj name="Equation" r:id="rId12" imgW="330200" imgH="254000" progId="Equation.DSMT4">
                  <p:embed/>
                  <p:pic>
                    <p:nvPicPr>
                      <p:cNvPr id="0" name="图片 2463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778760" y="2282825"/>
                        <a:ext cx="582295" cy="530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762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5" name="Line 23"/>
          <p:cNvSpPr>
            <a:spLocks noChangeShapeType="1"/>
          </p:cNvSpPr>
          <p:nvPr>
            <p:custDataLst>
              <p:tags r:id="rId14"/>
            </p:custDataLst>
          </p:nvPr>
        </p:nvSpPr>
        <p:spPr bwMode="auto">
          <a:xfrm rot="21318973" flipV="1">
            <a:off x="1823085" y="2004060"/>
            <a:ext cx="1350010" cy="544195"/>
          </a:xfrm>
          <a:prstGeom prst="line">
            <a:avLst/>
          </a:prstGeom>
          <a:noFill/>
          <a:ln w="76200">
            <a:solidFill>
              <a:srgbClr val="660066"/>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graphicFrame>
        <p:nvGraphicFramePr>
          <p:cNvPr id="36" name="Object 24"/>
          <p:cNvGraphicFramePr>
            <a:graphicFrameLocks noChangeAspect="1"/>
          </p:cNvGraphicFramePr>
          <p:nvPr/>
        </p:nvGraphicFramePr>
        <p:xfrm>
          <a:off x="2675255" y="1371600"/>
          <a:ext cx="583565" cy="577215"/>
        </p:xfrm>
        <a:graphic>
          <a:graphicData uri="http://schemas.openxmlformats.org/presentationml/2006/ole">
            <mc:AlternateContent xmlns:mc="http://schemas.openxmlformats.org/markup-compatibility/2006">
              <mc:Choice xmlns:v="urn:schemas-microsoft-com:vml" Requires="v">
                <p:oleObj spid="_x0000_s24641" name="Equation" r:id="rId15" imgW="304800" imgH="254000" progId="Equation.DSMT4">
                  <p:embed/>
                </p:oleObj>
              </mc:Choice>
              <mc:Fallback>
                <p:oleObj name="Equation" r:id="rId15" imgW="304800" imgH="254000" progId="Equation.DSMT4">
                  <p:embed/>
                  <p:pic>
                    <p:nvPicPr>
                      <p:cNvPr id="0" name="图片 24640"/>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675255" y="1371600"/>
                        <a:ext cx="583565" cy="5772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762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2" name="Line 26"/>
          <p:cNvSpPr>
            <a:spLocks noChangeShapeType="1"/>
          </p:cNvSpPr>
          <p:nvPr>
            <p:custDataLst>
              <p:tags r:id="rId17"/>
            </p:custDataLst>
          </p:nvPr>
        </p:nvSpPr>
        <p:spPr bwMode="auto">
          <a:xfrm>
            <a:off x="1823085" y="2612390"/>
            <a:ext cx="5080" cy="1572260"/>
          </a:xfrm>
          <a:prstGeom prst="line">
            <a:avLst/>
          </a:prstGeom>
          <a:noFill/>
          <a:ln w="76200">
            <a:solidFill>
              <a:srgbClr val="663300"/>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graphicFrame>
        <p:nvGraphicFramePr>
          <p:cNvPr id="33" name="Object 27"/>
          <p:cNvGraphicFramePr>
            <a:graphicFrameLocks noChangeAspect="1"/>
          </p:cNvGraphicFramePr>
          <p:nvPr/>
        </p:nvGraphicFramePr>
        <p:xfrm>
          <a:off x="1955165" y="3749675"/>
          <a:ext cx="631825" cy="572770"/>
        </p:xfrm>
        <a:graphic>
          <a:graphicData uri="http://schemas.openxmlformats.org/presentationml/2006/ole">
            <mc:AlternateContent xmlns:mc="http://schemas.openxmlformats.org/markup-compatibility/2006">
              <mc:Choice xmlns:v="urn:schemas-microsoft-com:vml" Requires="v">
                <p:oleObj spid="_x0000_s24642" name="Equation" r:id="rId18" imgW="330200" imgH="254000" progId="Equation.DSMT4">
                  <p:embed/>
                </p:oleObj>
              </mc:Choice>
              <mc:Fallback>
                <p:oleObj name="Equation" r:id="rId18" imgW="330200" imgH="254000" progId="Equation.DSMT4">
                  <p:embed/>
                  <p:pic>
                    <p:nvPicPr>
                      <p:cNvPr id="0" name="图片 24641"/>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1955165" y="3749675"/>
                        <a:ext cx="631825" cy="5727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762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4" name="Line 28"/>
          <p:cNvSpPr>
            <a:spLocks noChangeShapeType="1"/>
          </p:cNvSpPr>
          <p:nvPr>
            <p:custDataLst>
              <p:tags r:id="rId20"/>
            </p:custDataLst>
          </p:nvPr>
        </p:nvSpPr>
        <p:spPr bwMode="auto">
          <a:xfrm>
            <a:off x="1524635" y="3278505"/>
            <a:ext cx="298450" cy="787400"/>
          </a:xfrm>
          <a:prstGeom prst="line">
            <a:avLst/>
          </a:prstGeom>
          <a:noFill/>
          <a:ln w="57150">
            <a:solidFill>
              <a:schemeClr val="accent2"/>
            </a:solidFill>
            <a:prstDash val="sysDot"/>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29" name="Line 30"/>
          <p:cNvSpPr>
            <a:spLocks noChangeShapeType="1"/>
          </p:cNvSpPr>
          <p:nvPr>
            <p:custDataLst>
              <p:tags r:id="rId21"/>
            </p:custDataLst>
          </p:nvPr>
        </p:nvSpPr>
        <p:spPr bwMode="auto">
          <a:xfrm rot="13146165" flipV="1">
            <a:off x="410845" y="2104390"/>
            <a:ext cx="1473200" cy="285115"/>
          </a:xfrm>
          <a:prstGeom prst="line">
            <a:avLst/>
          </a:prstGeom>
          <a:noFill/>
          <a:ln w="76200">
            <a:solidFill>
              <a:srgbClr val="006600"/>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graphicFrame>
        <p:nvGraphicFramePr>
          <p:cNvPr id="30" name="Object 31"/>
          <p:cNvGraphicFramePr>
            <a:graphicFrameLocks noChangeAspect="1"/>
          </p:cNvGraphicFramePr>
          <p:nvPr/>
        </p:nvGraphicFramePr>
        <p:xfrm>
          <a:off x="152400" y="2051685"/>
          <a:ext cx="626745" cy="574040"/>
        </p:xfrm>
        <a:graphic>
          <a:graphicData uri="http://schemas.openxmlformats.org/presentationml/2006/ole">
            <mc:AlternateContent xmlns:mc="http://schemas.openxmlformats.org/markup-compatibility/2006">
              <mc:Choice xmlns:v="urn:schemas-microsoft-com:vml" Requires="v">
                <p:oleObj spid="_x0000_s24643" name="Equation" r:id="rId22" imgW="330200" imgH="254000" progId="Equation.DSMT4">
                  <p:embed/>
                </p:oleObj>
              </mc:Choice>
              <mc:Fallback>
                <p:oleObj name="Equation" r:id="rId22" imgW="330200" imgH="254000" progId="Equation.DSMT4">
                  <p:embed/>
                  <p:pic>
                    <p:nvPicPr>
                      <p:cNvPr id="0" name="图片 24642"/>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152400" y="2051685"/>
                        <a:ext cx="626745" cy="5740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762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1" name="Line 32"/>
          <p:cNvSpPr>
            <a:spLocks noChangeShapeType="1"/>
          </p:cNvSpPr>
          <p:nvPr>
            <p:custDataLst>
              <p:tags r:id="rId24"/>
            </p:custDataLst>
          </p:nvPr>
        </p:nvSpPr>
        <p:spPr bwMode="auto">
          <a:xfrm flipH="1">
            <a:off x="568960" y="1945640"/>
            <a:ext cx="775970" cy="0"/>
          </a:xfrm>
          <a:prstGeom prst="line">
            <a:avLst/>
          </a:prstGeom>
          <a:noFill/>
          <a:ln w="57150">
            <a:solidFill>
              <a:schemeClr val="accent1"/>
            </a:solidFill>
            <a:prstDash val="sysDot"/>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800">
              <a:solidFill>
                <a:schemeClr val="dk1"/>
              </a:solidFill>
              <a:latin typeface="黑体" panose="02010609060101010101" pitchFamily="49" charset="-122"/>
              <a:ea typeface="黑体" panose="02010609060101010101" pitchFamily="49" charset="-122"/>
            </a:endParaRPr>
          </a:p>
        </p:txBody>
      </p:sp>
      <p:graphicFrame>
        <p:nvGraphicFramePr>
          <p:cNvPr id="4" name="对象 3"/>
          <p:cNvGraphicFramePr>
            <a:graphicFrameLocks noChangeAspect="1"/>
          </p:cNvGraphicFramePr>
          <p:nvPr/>
        </p:nvGraphicFramePr>
        <p:xfrm>
          <a:off x="5029200" y="2447925"/>
          <a:ext cx="3384550" cy="1530350"/>
        </p:xfrm>
        <a:graphic>
          <a:graphicData uri="http://schemas.openxmlformats.org/presentationml/2006/ole">
            <mc:AlternateContent xmlns:mc="http://schemas.openxmlformats.org/markup-compatibility/2006">
              <mc:Choice xmlns:v="urn:schemas-microsoft-com:vml" Requires="v">
                <p:oleObj spid="_x0000_s24644" name="Equation" r:id="rId25" imgW="1333500" imgH="558800" progId="Equation.DSMT4">
                  <p:embed/>
                </p:oleObj>
              </mc:Choice>
              <mc:Fallback>
                <p:oleObj name="Equation" r:id="rId25" imgW="1333500" imgH="558800" progId="Equation.DSMT4">
                  <p:embed/>
                  <p:pic>
                    <p:nvPicPr>
                      <p:cNvPr id="0" name="Object 34"/>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5029200" y="2447925"/>
                        <a:ext cx="3384550" cy="1530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 name="对象 5"/>
          <p:cNvGraphicFramePr>
            <a:graphicFrameLocks noChangeAspect="1"/>
          </p:cNvGraphicFramePr>
          <p:nvPr/>
        </p:nvGraphicFramePr>
        <p:xfrm>
          <a:off x="5078413" y="1752600"/>
          <a:ext cx="3225800" cy="719138"/>
        </p:xfrm>
        <a:graphic>
          <a:graphicData uri="http://schemas.openxmlformats.org/presentationml/2006/ole">
            <mc:AlternateContent xmlns:mc="http://schemas.openxmlformats.org/markup-compatibility/2006">
              <mc:Choice xmlns:v="urn:schemas-microsoft-com:vml" Requires="v">
                <p:oleObj spid="_x0000_s24645" name="Equation" r:id="rId27" imgW="1282700" imgH="266700" progId="Equation.DSMT4">
                  <p:embed/>
                </p:oleObj>
              </mc:Choice>
              <mc:Fallback>
                <p:oleObj name="Equation" r:id="rId27" imgW="1282700" imgH="266700" progId="Equation.DSMT4">
                  <p:embed/>
                  <p:pic>
                    <p:nvPicPr>
                      <p:cNvPr id="0" name="Object 35"/>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5078413" y="1752600"/>
                        <a:ext cx="3225800" cy="7191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7" name="对象 6"/>
          <p:cNvGraphicFramePr>
            <a:graphicFrameLocks noChangeAspect="1"/>
          </p:cNvGraphicFramePr>
          <p:nvPr>
            <p:custDataLst>
              <p:tags r:id="rId29"/>
            </p:custDataLst>
          </p:nvPr>
        </p:nvGraphicFramePr>
        <p:xfrm>
          <a:off x="485775" y="4871720"/>
          <a:ext cx="8229600" cy="619125"/>
        </p:xfrm>
        <a:graphic>
          <a:graphicData uri="http://schemas.openxmlformats.org/presentationml/2006/ole">
            <mc:AlternateContent xmlns:mc="http://schemas.openxmlformats.org/markup-compatibility/2006">
              <mc:Choice xmlns:v="urn:schemas-microsoft-com:vml" Requires="v">
                <p:oleObj spid="_x0000_s24646" name="公式" r:id="rId30" imgW="2874010" imgH="187960" progId="Equation.3">
                  <p:embed/>
                </p:oleObj>
              </mc:Choice>
              <mc:Fallback>
                <p:oleObj name="公式" r:id="rId30" imgW="2874010" imgH="187960" progId="Equation.3">
                  <p:embed/>
                  <p:pic>
                    <p:nvPicPr>
                      <p:cNvPr id="0" name="Object 37"/>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485775" y="4871720"/>
                        <a:ext cx="8229600" cy="619125"/>
                      </a:xfrm>
                      <a:prstGeom prst="rect">
                        <a:avLst/>
                      </a:prstGeom>
                      <a:solidFill>
                        <a:schemeClr val="lt1"/>
                      </a:solidFill>
                      <a:ln>
                        <a:noFill/>
                      </a:ln>
                      <a:effectLst/>
                    </p:spPr>
                  </p:pic>
                </p:oleObj>
              </mc:Fallback>
            </mc:AlternateContent>
          </a:graphicData>
        </a:graphic>
      </p:graphicFrame>
      <p:graphicFrame>
        <p:nvGraphicFramePr>
          <p:cNvPr id="8" name="对象 7"/>
          <p:cNvGraphicFramePr>
            <a:graphicFrameLocks noChangeAspect="1"/>
          </p:cNvGraphicFramePr>
          <p:nvPr>
            <p:custDataLst>
              <p:tags r:id="rId32"/>
            </p:custDataLst>
          </p:nvPr>
        </p:nvGraphicFramePr>
        <p:xfrm>
          <a:off x="485775" y="5469890"/>
          <a:ext cx="8230870" cy="571500"/>
        </p:xfrm>
        <a:graphic>
          <a:graphicData uri="http://schemas.openxmlformats.org/presentationml/2006/ole">
            <mc:AlternateContent xmlns:mc="http://schemas.openxmlformats.org/markup-compatibility/2006">
              <mc:Choice xmlns:v="urn:schemas-microsoft-com:vml" Requires="v">
                <p:oleObj spid="_x0000_s24647" name="公式" r:id="rId33" imgW="2840990" imgH="163195" progId="Equation.3">
                  <p:embed/>
                </p:oleObj>
              </mc:Choice>
              <mc:Fallback>
                <p:oleObj name="公式" r:id="rId33" imgW="2840990" imgH="163195" progId="Equation.3">
                  <p:embed/>
                  <p:pic>
                    <p:nvPicPr>
                      <p:cNvPr id="0" name="Object 38"/>
                      <p:cNvPicPr>
                        <a:picLocks noChangeAspect="1" noChangeArrowheads="1"/>
                      </p:cNvPicPr>
                      <p:nvPr/>
                    </p:nvPicPr>
                    <p:blipFill>
                      <a:blip r:embed="rId34">
                        <a:extLst>
                          <a:ext uri="{28A0092B-C50C-407E-A947-70E740481C1C}">
                            <a14:useLocalDpi xmlns:a14="http://schemas.microsoft.com/office/drawing/2010/main" val="0"/>
                          </a:ext>
                        </a:extLst>
                      </a:blip>
                      <a:srcRect/>
                      <a:stretch>
                        <a:fillRect/>
                      </a:stretch>
                    </p:blipFill>
                    <p:spPr bwMode="auto">
                      <a:xfrm>
                        <a:off x="485775" y="5469890"/>
                        <a:ext cx="8230870" cy="571500"/>
                      </a:xfrm>
                      <a:prstGeom prst="rect">
                        <a:avLst/>
                      </a:prstGeom>
                      <a:solidFill>
                        <a:schemeClr val="lt1"/>
                      </a:solidFill>
                      <a:ln>
                        <a:noFill/>
                      </a:ln>
                      <a:effectLst/>
                    </p:spPr>
                  </p:pic>
                </p:oleObj>
              </mc:Fallback>
            </mc:AlternateContent>
          </a:graphicData>
        </a:graphic>
      </p:graphicFrame>
      <p:sp>
        <p:nvSpPr>
          <p:cNvPr id="2" name="Rectangle 2"/>
          <p:cNvSpPr>
            <a:spLocks noGrp="1"/>
          </p:cNvSpPr>
          <p:nvPr>
            <p:custDataLst>
              <p:tags r:id="rId35"/>
            </p:custDataLst>
          </p:nvPr>
        </p:nvSpPr>
        <p:spPr>
          <a:xfrm>
            <a:off x="6985" y="813435"/>
            <a:ext cx="4950460" cy="587375"/>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rPr>
              <a:t>二、三相电源的连接</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endParaRPr>
          </a:p>
        </p:txBody>
      </p:sp>
      <p:grpSp>
        <p:nvGrpSpPr>
          <p:cNvPr id="3" name="组合 2"/>
          <p:cNvGrpSpPr/>
          <p:nvPr/>
        </p:nvGrpSpPr>
        <p:grpSpPr>
          <a:xfrm>
            <a:off x="6985" y="264160"/>
            <a:ext cx="9143365" cy="461010"/>
            <a:chOff x="11" y="653"/>
            <a:chExt cx="14399" cy="726"/>
          </a:xfrm>
        </p:grpSpPr>
        <p:grpSp>
          <p:nvGrpSpPr>
            <p:cNvPr id="5" name="组合 4"/>
            <p:cNvGrpSpPr/>
            <p:nvPr/>
          </p:nvGrpSpPr>
          <p:grpSpPr>
            <a:xfrm rot="0">
              <a:off x="6546" y="653"/>
              <a:ext cx="7864" cy="640"/>
              <a:chOff x="6546" y="653"/>
              <a:chExt cx="7864" cy="640"/>
            </a:xfrm>
          </p:grpSpPr>
          <p:grpSp>
            <p:nvGrpSpPr>
              <p:cNvPr id="9" name="组合 8"/>
              <p:cNvGrpSpPr/>
              <p:nvPr/>
            </p:nvGrpSpPr>
            <p:grpSpPr>
              <a:xfrm rot="0">
                <a:off x="6546" y="653"/>
                <a:ext cx="7865" cy="628"/>
                <a:chOff x="4774" y="800"/>
                <a:chExt cx="7865" cy="628"/>
              </a:xfrm>
            </p:grpSpPr>
            <p:sp>
              <p:nvSpPr>
                <p:cNvPr id="10" name="文本框 9"/>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2" name="文本框 11"/>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3" name="文本框 12"/>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4" name="直接连接符 13"/>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15" name="文本框 14"/>
            <p:cNvSpPr txBox="1"/>
            <p:nvPr/>
          </p:nvSpPr>
          <p:spPr>
            <a:xfrm>
              <a:off x="11" y="654"/>
              <a:ext cx="12276" cy="725"/>
            </a:xfrm>
            <a:prstGeom prst="rect">
              <a:avLst/>
            </a:prstGeom>
            <a:noFill/>
          </p:spPr>
          <p:txBody>
            <a:bodyPr wrap="square" rtlCol="0" anchor="t">
              <a:spAutoFit/>
            </a:bodyPr>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三相交流电源</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Tree>
    <p:custDataLst>
      <p:tags r:id="rId36"/>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0" name="Text Box 11"/>
          <p:cNvSpPr txBox="1">
            <a:spLocks noChangeArrowheads="1"/>
          </p:cNvSpPr>
          <p:nvPr/>
        </p:nvSpPr>
        <p:spPr bwMode="auto">
          <a:xfrm>
            <a:off x="58262" y="1096328"/>
            <a:ext cx="5692140" cy="5219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r>
              <a:rPr kumimoji="1"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2</a:t>
            </a:r>
            <a:r>
              <a:rPr kumimoji="1"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 三相电源的三角形（</a:t>
            </a:r>
            <a:r>
              <a:rPr kumimoji="1" lang="en-US" altLang="en-US" sz="1800" b="1" dirty="0">
                <a:solidFill>
                  <a:srgbClr val="000000"/>
                </a:solidFill>
                <a:latin typeface="黑体" panose="02010609060101010101" pitchFamily="49" charset="-122"/>
                <a:ea typeface="黑体" panose="02010609060101010101" pitchFamily="49" charset="-122"/>
                <a:cs typeface="黑体" panose="02010609060101010101" pitchFamily="49" charset="-122"/>
              </a:rPr>
              <a:t>△</a:t>
            </a:r>
            <a:r>
              <a:rPr kumimoji="1"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形）接法</a:t>
            </a:r>
            <a:endParaRPr kumimoji="1"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p:txBody>
      </p:sp>
      <p:sp>
        <p:nvSpPr>
          <p:cNvPr id="22" name="Text Box 13"/>
          <p:cNvSpPr txBox="1">
            <a:spLocks noChangeArrowheads="1"/>
          </p:cNvSpPr>
          <p:nvPr/>
        </p:nvSpPr>
        <p:spPr bwMode="auto">
          <a:xfrm>
            <a:off x="2120900" y="2662555"/>
            <a:ext cx="488315"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400" b="1" dirty="0">
                <a:solidFill>
                  <a:srgbClr val="000000"/>
                </a:solidFill>
                <a:latin typeface="黑体" panose="02010609060101010101" pitchFamily="49" charset="-122"/>
                <a:ea typeface="黑体" panose="02010609060101010101" pitchFamily="49" charset="-122"/>
              </a:rPr>
              <a:t>–</a:t>
            </a:r>
            <a:endParaRPr kumimoji="1" lang="en-US" altLang="zh-CN" sz="2400" b="1" dirty="0">
              <a:solidFill>
                <a:srgbClr val="000000"/>
              </a:solidFill>
              <a:latin typeface="黑体" panose="02010609060101010101" pitchFamily="49" charset="-122"/>
              <a:ea typeface="黑体" panose="02010609060101010101" pitchFamily="49" charset="-122"/>
            </a:endParaRPr>
          </a:p>
        </p:txBody>
      </p:sp>
      <p:sp>
        <p:nvSpPr>
          <p:cNvPr id="23" name="Text Box 14"/>
          <p:cNvSpPr txBox="1">
            <a:spLocks noChangeArrowheads="1"/>
          </p:cNvSpPr>
          <p:nvPr/>
        </p:nvSpPr>
        <p:spPr bwMode="auto">
          <a:xfrm>
            <a:off x="2120900" y="3043555"/>
            <a:ext cx="358775"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400" b="1">
                <a:solidFill>
                  <a:srgbClr val="000000"/>
                </a:solidFill>
                <a:latin typeface="黑体" panose="02010609060101010101" pitchFamily="49" charset="-122"/>
                <a:ea typeface="黑体" panose="02010609060101010101" pitchFamily="49" charset="-122"/>
              </a:rPr>
              <a:t>+</a:t>
            </a:r>
            <a:endParaRPr kumimoji="1" lang="en-US" altLang="zh-CN" sz="2400" b="1">
              <a:solidFill>
                <a:srgbClr val="000000"/>
              </a:solidFill>
              <a:latin typeface="黑体" panose="02010609060101010101" pitchFamily="49" charset="-122"/>
              <a:ea typeface="黑体" panose="02010609060101010101" pitchFamily="49" charset="-122"/>
            </a:endParaRPr>
          </a:p>
        </p:txBody>
      </p:sp>
      <p:sp>
        <p:nvSpPr>
          <p:cNvPr id="24" name="Text Box 15"/>
          <p:cNvSpPr txBox="1">
            <a:spLocks noChangeArrowheads="1"/>
          </p:cNvSpPr>
          <p:nvPr/>
        </p:nvSpPr>
        <p:spPr bwMode="auto">
          <a:xfrm>
            <a:off x="2120900" y="1824355"/>
            <a:ext cx="358775"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400" b="1">
                <a:solidFill>
                  <a:srgbClr val="000000"/>
                </a:solidFill>
                <a:latin typeface="黑体" panose="02010609060101010101" pitchFamily="49" charset="-122"/>
                <a:ea typeface="黑体" panose="02010609060101010101" pitchFamily="49" charset="-122"/>
              </a:rPr>
              <a:t>+</a:t>
            </a:r>
            <a:endParaRPr kumimoji="1" lang="en-US" altLang="zh-CN" sz="2400" b="1">
              <a:solidFill>
                <a:srgbClr val="000000"/>
              </a:solidFill>
              <a:latin typeface="黑体" panose="02010609060101010101" pitchFamily="49" charset="-122"/>
              <a:ea typeface="黑体" panose="02010609060101010101" pitchFamily="49" charset="-122"/>
            </a:endParaRPr>
          </a:p>
        </p:txBody>
      </p:sp>
      <p:sp>
        <p:nvSpPr>
          <p:cNvPr id="25" name="Text Box 16"/>
          <p:cNvSpPr txBox="1">
            <a:spLocks noChangeArrowheads="1"/>
          </p:cNvSpPr>
          <p:nvPr/>
        </p:nvSpPr>
        <p:spPr bwMode="auto">
          <a:xfrm>
            <a:off x="2927350" y="1824355"/>
            <a:ext cx="488315"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400" b="1">
                <a:solidFill>
                  <a:srgbClr val="000000"/>
                </a:solidFill>
                <a:latin typeface="黑体" panose="02010609060101010101" pitchFamily="49" charset="-122"/>
                <a:ea typeface="黑体" panose="02010609060101010101" pitchFamily="49" charset="-122"/>
              </a:rPr>
              <a:t>–</a:t>
            </a:r>
            <a:endParaRPr kumimoji="1" lang="en-US" altLang="zh-CN" sz="2400" b="1">
              <a:solidFill>
                <a:srgbClr val="000000"/>
              </a:solidFill>
              <a:latin typeface="黑体" panose="02010609060101010101" pitchFamily="49" charset="-122"/>
              <a:ea typeface="黑体" panose="02010609060101010101" pitchFamily="49" charset="-122"/>
            </a:endParaRPr>
          </a:p>
        </p:txBody>
      </p:sp>
      <p:sp>
        <p:nvSpPr>
          <p:cNvPr id="26" name="Text Box 17"/>
          <p:cNvSpPr txBox="1">
            <a:spLocks noChangeArrowheads="1"/>
          </p:cNvSpPr>
          <p:nvPr/>
        </p:nvSpPr>
        <p:spPr bwMode="auto">
          <a:xfrm>
            <a:off x="2959100" y="3576955"/>
            <a:ext cx="358775"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400" b="1">
                <a:solidFill>
                  <a:srgbClr val="000000"/>
                </a:solidFill>
                <a:latin typeface="黑体" panose="02010609060101010101" pitchFamily="49" charset="-122"/>
                <a:ea typeface="黑体" panose="02010609060101010101" pitchFamily="49" charset="-122"/>
              </a:rPr>
              <a:t>+</a:t>
            </a:r>
            <a:endParaRPr kumimoji="1" lang="en-US" altLang="zh-CN" sz="2400" b="1">
              <a:solidFill>
                <a:srgbClr val="000000"/>
              </a:solidFill>
              <a:latin typeface="黑体" panose="02010609060101010101" pitchFamily="49" charset="-122"/>
              <a:ea typeface="黑体" panose="02010609060101010101" pitchFamily="49" charset="-122"/>
            </a:endParaRPr>
          </a:p>
        </p:txBody>
      </p:sp>
      <p:sp>
        <p:nvSpPr>
          <p:cNvPr id="60" name="Freeform 19"/>
          <p:cNvSpPr/>
          <p:nvPr>
            <p:custDataLst>
              <p:tags r:id="rId2"/>
            </p:custDataLst>
          </p:nvPr>
        </p:nvSpPr>
        <p:spPr bwMode="auto">
          <a:xfrm rot="16200000" flipH="1" flipV="1">
            <a:off x="1268730" y="3018155"/>
            <a:ext cx="107950" cy="190500"/>
          </a:xfrm>
          <a:custGeom>
            <a:avLst/>
            <a:gdLst>
              <a:gd name="T0" fmla="*/ 0 w 140"/>
              <a:gd name="T1" fmla="*/ 0 h 198"/>
              <a:gd name="T2" fmla="*/ 14 w 140"/>
              <a:gd name="T3" fmla="*/ 13 h 198"/>
              <a:gd name="T4" fmla="*/ 14 w 140"/>
              <a:gd name="T5" fmla="*/ 32 h 198"/>
              <a:gd name="T6" fmla="*/ 0 w 140"/>
              <a:gd name="T7" fmla="*/ 44 h 19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0" h="198">
                <a:moveTo>
                  <a:pt x="0" y="0"/>
                </a:moveTo>
                <a:cubicBezTo>
                  <a:pt x="50" y="18"/>
                  <a:pt x="100" y="36"/>
                  <a:pt x="120" y="60"/>
                </a:cubicBezTo>
                <a:cubicBezTo>
                  <a:pt x="140" y="84"/>
                  <a:pt x="140" y="121"/>
                  <a:pt x="120" y="144"/>
                </a:cubicBezTo>
                <a:cubicBezTo>
                  <a:pt x="100" y="167"/>
                  <a:pt x="20" y="189"/>
                  <a:pt x="0" y="198"/>
                </a:cubicBezTo>
              </a:path>
            </a:pathLst>
          </a:custGeom>
          <a:noFill/>
          <a:ln w="38100" cap="flat" cmpd="sng">
            <a:solidFill>
              <a:schemeClr val="dk1"/>
            </a:solidFill>
            <a:prstDash val="solid"/>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61" name="Freeform 20"/>
          <p:cNvSpPr/>
          <p:nvPr>
            <p:custDataLst>
              <p:tags r:id="rId3"/>
            </p:custDataLst>
          </p:nvPr>
        </p:nvSpPr>
        <p:spPr bwMode="auto">
          <a:xfrm rot="16200000" flipH="1" flipV="1">
            <a:off x="1078230" y="3018155"/>
            <a:ext cx="107950" cy="190500"/>
          </a:xfrm>
          <a:custGeom>
            <a:avLst/>
            <a:gdLst>
              <a:gd name="T0" fmla="*/ 0 w 140"/>
              <a:gd name="T1" fmla="*/ 0 h 198"/>
              <a:gd name="T2" fmla="*/ 14 w 140"/>
              <a:gd name="T3" fmla="*/ 13 h 198"/>
              <a:gd name="T4" fmla="*/ 14 w 140"/>
              <a:gd name="T5" fmla="*/ 32 h 198"/>
              <a:gd name="T6" fmla="*/ 0 w 140"/>
              <a:gd name="T7" fmla="*/ 44 h 19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0" h="198">
                <a:moveTo>
                  <a:pt x="0" y="0"/>
                </a:moveTo>
                <a:cubicBezTo>
                  <a:pt x="50" y="18"/>
                  <a:pt x="100" y="36"/>
                  <a:pt x="120" y="60"/>
                </a:cubicBezTo>
                <a:cubicBezTo>
                  <a:pt x="140" y="84"/>
                  <a:pt x="140" y="121"/>
                  <a:pt x="120" y="144"/>
                </a:cubicBezTo>
                <a:cubicBezTo>
                  <a:pt x="100" y="167"/>
                  <a:pt x="20" y="189"/>
                  <a:pt x="0" y="198"/>
                </a:cubicBezTo>
              </a:path>
            </a:pathLst>
          </a:custGeom>
          <a:noFill/>
          <a:ln w="38100" cap="flat" cmpd="sng">
            <a:solidFill>
              <a:schemeClr val="dk1"/>
            </a:solidFill>
            <a:prstDash val="solid"/>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62" name="Freeform 21"/>
          <p:cNvSpPr/>
          <p:nvPr>
            <p:custDataLst>
              <p:tags r:id="rId4"/>
            </p:custDataLst>
          </p:nvPr>
        </p:nvSpPr>
        <p:spPr bwMode="auto">
          <a:xfrm rot="16200000" flipH="1" flipV="1">
            <a:off x="887730" y="3018155"/>
            <a:ext cx="107950" cy="190500"/>
          </a:xfrm>
          <a:custGeom>
            <a:avLst/>
            <a:gdLst>
              <a:gd name="T0" fmla="*/ 0 w 140"/>
              <a:gd name="T1" fmla="*/ 0 h 198"/>
              <a:gd name="T2" fmla="*/ 14 w 140"/>
              <a:gd name="T3" fmla="*/ 13 h 198"/>
              <a:gd name="T4" fmla="*/ 14 w 140"/>
              <a:gd name="T5" fmla="*/ 32 h 198"/>
              <a:gd name="T6" fmla="*/ 0 w 140"/>
              <a:gd name="T7" fmla="*/ 44 h 19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0" h="198">
                <a:moveTo>
                  <a:pt x="0" y="0"/>
                </a:moveTo>
                <a:cubicBezTo>
                  <a:pt x="50" y="18"/>
                  <a:pt x="100" y="36"/>
                  <a:pt x="120" y="60"/>
                </a:cubicBezTo>
                <a:cubicBezTo>
                  <a:pt x="140" y="84"/>
                  <a:pt x="140" y="121"/>
                  <a:pt x="120" y="144"/>
                </a:cubicBezTo>
                <a:cubicBezTo>
                  <a:pt x="100" y="167"/>
                  <a:pt x="20" y="189"/>
                  <a:pt x="0" y="198"/>
                </a:cubicBezTo>
              </a:path>
            </a:pathLst>
          </a:custGeom>
          <a:noFill/>
          <a:ln w="38100" cap="flat" cmpd="sng">
            <a:solidFill>
              <a:schemeClr val="dk1"/>
            </a:solidFill>
            <a:prstDash val="solid"/>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63" name="Line 22"/>
          <p:cNvSpPr>
            <a:spLocks noChangeShapeType="1"/>
          </p:cNvSpPr>
          <p:nvPr>
            <p:custDataLst>
              <p:tags r:id="rId5"/>
            </p:custDataLst>
          </p:nvPr>
        </p:nvSpPr>
        <p:spPr bwMode="auto">
          <a:xfrm rot="16200000" flipH="1" flipV="1">
            <a:off x="673100" y="2886710"/>
            <a:ext cx="0" cy="361950"/>
          </a:xfrm>
          <a:prstGeom prst="line">
            <a:avLst/>
          </a:prstGeom>
          <a:noFill/>
          <a:ln w="38100">
            <a:solidFill>
              <a:schemeClr val="dk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64" name="Line 23"/>
          <p:cNvSpPr>
            <a:spLocks noChangeShapeType="1"/>
          </p:cNvSpPr>
          <p:nvPr>
            <p:custDataLst>
              <p:tags r:id="rId6"/>
            </p:custDataLst>
          </p:nvPr>
        </p:nvSpPr>
        <p:spPr bwMode="auto">
          <a:xfrm rot="16200000" flipH="1" flipV="1">
            <a:off x="1768475" y="2886710"/>
            <a:ext cx="0" cy="361950"/>
          </a:xfrm>
          <a:prstGeom prst="line">
            <a:avLst/>
          </a:prstGeom>
          <a:noFill/>
          <a:ln w="38100">
            <a:solidFill>
              <a:schemeClr val="dk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65" name="Freeform 24"/>
          <p:cNvSpPr/>
          <p:nvPr>
            <p:custDataLst>
              <p:tags r:id="rId7"/>
            </p:custDataLst>
          </p:nvPr>
        </p:nvSpPr>
        <p:spPr bwMode="auto">
          <a:xfrm rot="16200000" flipH="1" flipV="1">
            <a:off x="1449705" y="3018155"/>
            <a:ext cx="107950" cy="190500"/>
          </a:xfrm>
          <a:custGeom>
            <a:avLst/>
            <a:gdLst>
              <a:gd name="T0" fmla="*/ 0 w 140"/>
              <a:gd name="T1" fmla="*/ 0 h 198"/>
              <a:gd name="T2" fmla="*/ 14 w 140"/>
              <a:gd name="T3" fmla="*/ 13 h 198"/>
              <a:gd name="T4" fmla="*/ 14 w 140"/>
              <a:gd name="T5" fmla="*/ 32 h 198"/>
              <a:gd name="T6" fmla="*/ 0 w 140"/>
              <a:gd name="T7" fmla="*/ 44 h 19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0" h="198">
                <a:moveTo>
                  <a:pt x="0" y="0"/>
                </a:moveTo>
                <a:cubicBezTo>
                  <a:pt x="50" y="18"/>
                  <a:pt x="100" y="36"/>
                  <a:pt x="120" y="60"/>
                </a:cubicBezTo>
                <a:cubicBezTo>
                  <a:pt x="140" y="84"/>
                  <a:pt x="140" y="121"/>
                  <a:pt x="120" y="144"/>
                </a:cubicBezTo>
                <a:cubicBezTo>
                  <a:pt x="100" y="167"/>
                  <a:pt x="20" y="189"/>
                  <a:pt x="0" y="198"/>
                </a:cubicBezTo>
              </a:path>
            </a:pathLst>
          </a:custGeom>
          <a:noFill/>
          <a:ln w="38100" cap="flat" cmpd="sng">
            <a:solidFill>
              <a:schemeClr val="dk1"/>
            </a:solidFill>
            <a:prstDash val="solid"/>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54" name="Freeform 26"/>
          <p:cNvSpPr/>
          <p:nvPr>
            <p:custDataLst>
              <p:tags r:id="rId8"/>
            </p:custDataLst>
          </p:nvPr>
        </p:nvSpPr>
        <p:spPr bwMode="auto">
          <a:xfrm rot="19616454">
            <a:off x="1532255" y="2270760"/>
            <a:ext cx="107950" cy="190500"/>
          </a:xfrm>
          <a:custGeom>
            <a:avLst/>
            <a:gdLst>
              <a:gd name="T0" fmla="*/ 0 w 140"/>
              <a:gd name="T1" fmla="*/ 0 h 198"/>
              <a:gd name="T2" fmla="*/ 14 w 140"/>
              <a:gd name="T3" fmla="*/ 13 h 198"/>
              <a:gd name="T4" fmla="*/ 14 w 140"/>
              <a:gd name="T5" fmla="*/ 32 h 198"/>
              <a:gd name="T6" fmla="*/ 0 w 140"/>
              <a:gd name="T7" fmla="*/ 44 h 19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0" h="198">
                <a:moveTo>
                  <a:pt x="0" y="0"/>
                </a:moveTo>
                <a:cubicBezTo>
                  <a:pt x="50" y="18"/>
                  <a:pt x="100" y="36"/>
                  <a:pt x="120" y="60"/>
                </a:cubicBezTo>
                <a:cubicBezTo>
                  <a:pt x="140" y="84"/>
                  <a:pt x="140" y="121"/>
                  <a:pt x="120" y="144"/>
                </a:cubicBezTo>
                <a:cubicBezTo>
                  <a:pt x="100" y="167"/>
                  <a:pt x="20" y="189"/>
                  <a:pt x="0" y="198"/>
                </a:cubicBezTo>
              </a:path>
            </a:pathLst>
          </a:custGeom>
          <a:noFill/>
          <a:ln w="38100" cap="flat" cmpd="sng">
            <a:solidFill>
              <a:schemeClr val="dk1"/>
            </a:solidFill>
            <a:prstDash val="solid"/>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55" name="Freeform 27"/>
          <p:cNvSpPr/>
          <p:nvPr>
            <p:custDataLst>
              <p:tags r:id="rId9"/>
            </p:custDataLst>
          </p:nvPr>
        </p:nvSpPr>
        <p:spPr bwMode="auto">
          <a:xfrm rot="19616454">
            <a:off x="1636395" y="2430145"/>
            <a:ext cx="107950" cy="190500"/>
          </a:xfrm>
          <a:custGeom>
            <a:avLst/>
            <a:gdLst>
              <a:gd name="T0" fmla="*/ 0 w 140"/>
              <a:gd name="T1" fmla="*/ 0 h 198"/>
              <a:gd name="T2" fmla="*/ 14 w 140"/>
              <a:gd name="T3" fmla="*/ 13 h 198"/>
              <a:gd name="T4" fmla="*/ 14 w 140"/>
              <a:gd name="T5" fmla="*/ 32 h 198"/>
              <a:gd name="T6" fmla="*/ 0 w 140"/>
              <a:gd name="T7" fmla="*/ 44 h 19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0" h="198">
                <a:moveTo>
                  <a:pt x="0" y="0"/>
                </a:moveTo>
                <a:cubicBezTo>
                  <a:pt x="50" y="18"/>
                  <a:pt x="100" y="36"/>
                  <a:pt x="120" y="60"/>
                </a:cubicBezTo>
                <a:cubicBezTo>
                  <a:pt x="140" y="84"/>
                  <a:pt x="140" y="121"/>
                  <a:pt x="120" y="144"/>
                </a:cubicBezTo>
                <a:cubicBezTo>
                  <a:pt x="100" y="167"/>
                  <a:pt x="20" y="189"/>
                  <a:pt x="0" y="198"/>
                </a:cubicBezTo>
              </a:path>
            </a:pathLst>
          </a:custGeom>
          <a:noFill/>
          <a:ln w="38100" cap="flat" cmpd="sng">
            <a:solidFill>
              <a:schemeClr val="dk1"/>
            </a:solidFill>
            <a:prstDash val="solid"/>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56" name="Freeform 28"/>
          <p:cNvSpPr/>
          <p:nvPr>
            <p:custDataLst>
              <p:tags r:id="rId10"/>
            </p:custDataLst>
          </p:nvPr>
        </p:nvSpPr>
        <p:spPr bwMode="auto">
          <a:xfrm rot="19616454">
            <a:off x="1740535" y="2590165"/>
            <a:ext cx="107950" cy="190500"/>
          </a:xfrm>
          <a:custGeom>
            <a:avLst/>
            <a:gdLst>
              <a:gd name="T0" fmla="*/ 0 w 140"/>
              <a:gd name="T1" fmla="*/ 0 h 198"/>
              <a:gd name="T2" fmla="*/ 14 w 140"/>
              <a:gd name="T3" fmla="*/ 13 h 198"/>
              <a:gd name="T4" fmla="*/ 14 w 140"/>
              <a:gd name="T5" fmla="*/ 32 h 198"/>
              <a:gd name="T6" fmla="*/ 0 w 140"/>
              <a:gd name="T7" fmla="*/ 44 h 19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0" h="198">
                <a:moveTo>
                  <a:pt x="0" y="0"/>
                </a:moveTo>
                <a:cubicBezTo>
                  <a:pt x="50" y="18"/>
                  <a:pt x="100" y="36"/>
                  <a:pt x="120" y="60"/>
                </a:cubicBezTo>
                <a:cubicBezTo>
                  <a:pt x="140" y="84"/>
                  <a:pt x="140" y="121"/>
                  <a:pt x="120" y="144"/>
                </a:cubicBezTo>
                <a:cubicBezTo>
                  <a:pt x="100" y="167"/>
                  <a:pt x="20" y="189"/>
                  <a:pt x="0" y="198"/>
                </a:cubicBezTo>
              </a:path>
            </a:pathLst>
          </a:custGeom>
          <a:noFill/>
          <a:ln w="38100" cap="flat" cmpd="sng">
            <a:solidFill>
              <a:schemeClr val="dk1"/>
            </a:solidFill>
            <a:prstDash val="solid"/>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57" name="Line 29"/>
          <p:cNvSpPr>
            <a:spLocks noChangeShapeType="1"/>
          </p:cNvSpPr>
          <p:nvPr>
            <p:custDataLst>
              <p:tags r:id="rId11"/>
            </p:custDataLst>
          </p:nvPr>
        </p:nvSpPr>
        <p:spPr bwMode="auto">
          <a:xfrm rot="19616454">
            <a:off x="1901825" y="2753995"/>
            <a:ext cx="0" cy="361950"/>
          </a:xfrm>
          <a:prstGeom prst="line">
            <a:avLst/>
          </a:prstGeom>
          <a:noFill/>
          <a:ln w="38100">
            <a:solidFill>
              <a:schemeClr val="dk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58" name="Line 30"/>
          <p:cNvSpPr>
            <a:spLocks noChangeShapeType="1"/>
          </p:cNvSpPr>
          <p:nvPr>
            <p:custDataLst>
              <p:tags r:id="rId12"/>
            </p:custDataLst>
          </p:nvPr>
        </p:nvSpPr>
        <p:spPr bwMode="auto">
          <a:xfrm rot="19616454">
            <a:off x="1304290" y="1836420"/>
            <a:ext cx="0" cy="361950"/>
          </a:xfrm>
          <a:prstGeom prst="line">
            <a:avLst/>
          </a:prstGeom>
          <a:noFill/>
          <a:ln w="38100">
            <a:solidFill>
              <a:schemeClr val="dk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59" name="Freeform 31"/>
          <p:cNvSpPr/>
          <p:nvPr>
            <p:custDataLst>
              <p:tags r:id="rId13"/>
            </p:custDataLst>
          </p:nvPr>
        </p:nvSpPr>
        <p:spPr bwMode="auto">
          <a:xfrm rot="19616454">
            <a:off x="1433830" y="2118995"/>
            <a:ext cx="107950" cy="190500"/>
          </a:xfrm>
          <a:custGeom>
            <a:avLst/>
            <a:gdLst>
              <a:gd name="T0" fmla="*/ 0 w 140"/>
              <a:gd name="T1" fmla="*/ 0 h 198"/>
              <a:gd name="T2" fmla="*/ 14 w 140"/>
              <a:gd name="T3" fmla="*/ 13 h 198"/>
              <a:gd name="T4" fmla="*/ 14 w 140"/>
              <a:gd name="T5" fmla="*/ 32 h 198"/>
              <a:gd name="T6" fmla="*/ 0 w 140"/>
              <a:gd name="T7" fmla="*/ 44 h 19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0" h="198">
                <a:moveTo>
                  <a:pt x="0" y="0"/>
                </a:moveTo>
                <a:cubicBezTo>
                  <a:pt x="50" y="18"/>
                  <a:pt x="100" y="36"/>
                  <a:pt x="120" y="60"/>
                </a:cubicBezTo>
                <a:cubicBezTo>
                  <a:pt x="140" y="84"/>
                  <a:pt x="140" y="121"/>
                  <a:pt x="120" y="144"/>
                </a:cubicBezTo>
                <a:cubicBezTo>
                  <a:pt x="100" y="167"/>
                  <a:pt x="20" y="189"/>
                  <a:pt x="0" y="198"/>
                </a:cubicBezTo>
              </a:path>
            </a:pathLst>
          </a:custGeom>
          <a:noFill/>
          <a:ln w="38100" cap="flat" cmpd="sng">
            <a:solidFill>
              <a:schemeClr val="dk1"/>
            </a:solidFill>
            <a:prstDash val="solid"/>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48" name="Freeform 33"/>
          <p:cNvSpPr/>
          <p:nvPr>
            <p:custDataLst>
              <p:tags r:id="rId14"/>
            </p:custDataLst>
          </p:nvPr>
        </p:nvSpPr>
        <p:spPr bwMode="auto">
          <a:xfrm rot="1868384" flipH="1" flipV="1">
            <a:off x="682625" y="2428875"/>
            <a:ext cx="107950" cy="190500"/>
          </a:xfrm>
          <a:custGeom>
            <a:avLst/>
            <a:gdLst>
              <a:gd name="T0" fmla="*/ 0 w 140"/>
              <a:gd name="T1" fmla="*/ 0 h 198"/>
              <a:gd name="T2" fmla="*/ 14 w 140"/>
              <a:gd name="T3" fmla="*/ 13 h 198"/>
              <a:gd name="T4" fmla="*/ 14 w 140"/>
              <a:gd name="T5" fmla="*/ 32 h 198"/>
              <a:gd name="T6" fmla="*/ 0 w 140"/>
              <a:gd name="T7" fmla="*/ 44 h 19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0" h="198">
                <a:moveTo>
                  <a:pt x="0" y="0"/>
                </a:moveTo>
                <a:cubicBezTo>
                  <a:pt x="50" y="18"/>
                  <a:pt x="100" y="36"/>
                  <a:pt x="120" y="60"/>
                </a:cubicBezTo>
                <a:cubicBezTo>
                  <a:pt x="140" y="84"/>
                  <a:pt x="140" y="121"/>
                  <a:pt x="120" y="144"/>
                </a:cubicBezTo>
                <a:cubicBezTo>
                  <a:pt x="100" y="167"/>
                  <a:pt x="20" y="189"/>
                  <a:pt x="0" y="198"/>
                </a:cubicBezTo>
              </a:path>
            </a:pathLst>
          </a:custGeom>
          <a:noFill/>
          <a:ln w="38100" cap="flat" cmpd="sng">
            <a:solidFill>
              <a:schemeClr val="dk1"/>
            </a:solidFill>
            <a:prstDash val="solid"/>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49" name="Freeform 34"/>
          <p:cNvSpPr/>
          <p:nvPr>
            <p:custDataLst>
              <p:tags r:id="rId15"/>
            </p:custDataLst>
          </p:nvPr>
        </p:nvSpPr>
        <p:spPr bwMode="auto">
          <a:xfrm rot="1868384" flipH="1" flipV="1">
            <a:off x="781050" y="2265680"/>
            <a:ext cx="107950" cy="190500"/>
          </a:xfrm>
          <a:custGeom>
            <a:avLst/>
            <a:gdLst>
              <a:gd name="T0" fmla="*/ 0 w 140"/>
              <a:gd name="T1" fmla="*/ 0 h 198"/>
              <a:gd name="T2" fmla="*/ 14 w 140"/>
              <a:gd name="T3" fmla="*/ 13 h 198"/>
              <a:gd name="T4" fmla="*/ 14 w 140"/>
              <a:gd name="T5" fmla="*/ 32 h 198"/>
              <a:gd name="T6" fmla="*/ 0 w 140"/>
              <a:gd name="T7" fmla="*/ 44 h 19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0" h="198">
                <a:moveTo>
                  <a:pt x="0" y="0"/>
                </a:moveTo>
                <a:cubicBezTo>
                  <a:pt x="50" y="18"/>
                  <a:pt x="100" y="36"/>
                  <a:pt x="120" y="60"/>
                </a:cubicBezTo>
                <a:cubicBezTo>
                  <a:pt x="140" y="84"/>
                  <a:pt x="140" y="121"/>
                  <a:pt x="120" y="144"/>
                </a:cubicBezTo>
                <a:cubicBezTo>
                  <a:pt x="100" y="167"/>
                  <a:pt x="20" y="189"/>
                  <a:pt x="0" y="198"/>
                </a:cubicBezTo>
              </a:path>
            </a:pathLst>
          </a:custGeom>
          <a:noFill/>
          <a:ln w="38100" cap="flat" cmpd="sng">
            <a:solidFill>
              <a:schemeClr val="dk1"/>
            </a:solidFill>
            <a:prstDash val="solid"/>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50" name="Freeform 35"/>
          <p:cNvSpPr/>
          <p:nvPr>
            <p:custDataLst>
              <p:tags r:id="rId16"/>
            </p:custDataLst>
          </p:nvPr>
        </p:nvSpPr>
        <p:spPr bwMode="auto">
          <a:xfrm rot="1868384" flipH="1" flipV="1">
            <a:off x="879475" y="2102485"/>
            <a:ext cx="107950" cy="190500"/>
          </a:xfrm>
          <a:custGeom>
            <a:avLst/>
            <a:gdLst>
              <a:gd name="T0" fmla="*/ 0 w 140"/>
              <a:gd name="T1" fmla="*/ 0 h 198"/>
              <a:gd name="T2" fmla="*/ 14 w 140"/>
              <a:gd name="T3" fmla="*/ 13 h 198"/>
              <a:gd name="T4" fmla="*/ 14 w 140"/>
              <a:gd name="T5" fmla="*/ 32 h 198"/>
              <a:gd name="T6" fmla="*/ 0 w 140"/>
              <a:gd name="T7" fmla="*/ 44 h 19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0" h="198">
                <a:moveTo>
                  <a:pt x="0" y="0"/>
                </a:moveTo>
                <a:cubicBezTo>
                  <a:pt x="50" y="18"/>
                  <a:pt x="100" y="36"/>
                  <a:pt x="120" y="60"/>
                </a:cubicBezTo>
                <a:cubicBezTo>
                  <a:pt x="140" y="84"/>
                  <a:pt x="140" y="121"/>
                  <a:pt x="120" y="144"/>
                </a:cubicBezTo>
                <a:cubicBezTo>
                  <a:pt x="100" y="167"/>
                  <a:pt x="20" y="189"/>
                  <a:pt x="0" y="198"/>
                </a:cubicBezTo>
              </a:path>
            </a:pathLst>
          </a:custGeom>
          <a:noFill/>
          <a:ln w="38100" cap="flat" cmpd="sng">
            <a:solidFill>
              <a:schemeClr val="dk1"/>
            </a:solidFill>
            <a:prstDash val="solid"/>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51" name="Line 36"/>
          <p:cNvSpPr>
            <a:spLocks noChangeShapeType="1"/>
          </p:cNvSpPr>
          <p:nvPr>
            <p:custDataLst>
              <p:tags r:id="rId17"/>
            </p:custDataLst>
          </p:nvPr>
        </p:nvSpPr>
        <p:spPr bwMode="auto">
          <a:xfrm rot="1868384" flipH="1" flipV="1">
            <a:off x="1111885" y="1811020"/>
            <a:ext cx="0" cy="361950"/>
          </a:xfrm>
          <a:prstGeom prst="line">
            <a:avLst/>
          </a:prstGeom>
          <a:noFill/>
          <a:ln w="38100">
            <a:solidFill>
              <a:schemeClr val="dk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52" name="Line 37"/>
          <p:cNvSpPr>
            <a:spLocks noChangeShapeType="1"/>
          </p:cNvSpPr>
          <p:nvPr>
            <p:custDataLst>
              <p:tags r:id="rId18"/>
            </p:custDataLst>
          </p:nvPr>
        </p:nvSpPr>
        <p:spPr bwMode="auto">
          <a:xfrm rot="1868384" flipH="1" flipV="1">
            <a:off x="545465" y="2748915"/>
            <a:ext cx="0" cy="361950"/>
          </a:xfrm>
          <a:prstGeom prst="line">
            <a:avLst/>
          </a:prstGeom>
          <a:noFill/>
          <a:ln w="38100">
            <a:solidFill>
              <a:schemeClr val="dk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53" name="Freeform 38"/>
          <p:cNvSpPr/>
          <p:nvPr>
            <p:custDataLst>
              <p:tags r:id="rId19"/>
            </p:custDataLst>
          </p:nvPr>
        </p:nvSpPr>
        <p:spPr bwMode="auto">
          <a:xfrm rot="1868384" flipH="1" flipV="1">
            <a:off x="588645" y="2583815"/>
            <a:ext cx="107950" cy="190500"/>
          </a:xfrm>
          <a:custGeom>
            <a:avLst/>
            <a:gdLst>
              <a:gd name="T0" fmla="*/ 0 w 140"/>
              <a:gd name="T1" fmla="*/ 0 h 198"/>
              <a:gd name="T2" fmla="*/ 14 w 140"/>
              <a:gd name="T3" fmla="*/ 13 h 198"/>
              <a:gd name="T4" fmla="*/ 14 w 140"/>
              <a:gd name="T5" fmla="*/ 32 h 198"/>
              <a:gd name="T6" fmla="*/ 0 w 140"/>
              <a:gd name="T7" fmla="*/ 44 h 19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0" h="198">
                <a:moveTo>
                  <a:pt x="0" y="0"/>
                </a:moveTo>
                <a:cubicBezTo>
                  <a:pt x="50" y="18"/>
                  <a:pt x="100" y="36"/>
                  <a:pt x="120" y="60"/>
                </a:cubicBezTo>
                <a:cubicBezTo>
                  <a:pt x="140" y="84"/>
                  <a:pt x="140" y="121"/>
                  <a:pt x="120" y="144"/>
                </a:cubicBezTo>
                <a:cubicBezTo>
                  <a:pt x="100" y="167"/>
                  <a:pt x="20" y="189"/>
                  <a:pt x="0" y="198"/>
                </a:cubicBezTo>
              </a:path>
            </a:pathLst>
          </a:custGeom>
          <a:noFill/>
          <a:ln w="38100" cap="flat" cmpd="sng">
            <a:solidFill>
              <a:schemeClr val="dk1"/>
            </a:solidFill>
            <a:prstDash val="solid"/>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32" name="Line 39"/>
          <p:cNvSpPr>
            <a:spLocks noChangeShapeType="1"/>
          </p:cNvSpPr>
          <p:nvPr>
            <p:custDataLst>
              <p:tags r:id="rId20"/>
            </p:custDataLst>
          </p:nvPr>
        </p:nvSpPr>
        <p:spPr bwMode="auto">
          <a:xfrm>
            <a:off x="463550" y="3300730"/>
            <a:ext cx="309880" cy="36830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33" name="Line 40"/>
          <p:cNvSpPr>
            <a:spLocks noChangeShapeType="1"/>
          </p:cNvSpPr>
          <p:nvPr>
            <p:custDataLst>
              <p:tags r:id="rId21"/>
            </p:custDataLst>
          </p:nvPr>
        </p:nvSpPr>
        <p:spPr bwMode="auto">
          <a:xfrm flipV="1">
            <a:off x="462280" y="3917633"/>
            <a:ext cx="3161030" cy="368300"/>
          </a:xfrm>
          <a:prstGeom prst="line">
            <a:avLst/>
          </a:prstGeom>
          <a:noFill/>
          <a:ln w="38100">
            <a:solidFill>
              <a:schemeClr val="dk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34" name="Line 41"/>
          <p:cNvSpPr>
            <a:spLocks noChangeShapeType="1"/>
          </p:cNvSpPr>
          <p:nvPr>
            <p:custDataLst>
              <p:tags r:id="rId22"/>
            </p:custDataLst>
          </p:nvPr>
        </p:nvSpPr>
        <p:spPr bwMode="auto">
          <a:xfrm>
            <a:off x="1193800" y="1671955"/>
            <a:ext cx="309880" cy="368300"/>
          </a:xfrm>
          <a:prstGeom prst="line">
            <a:avLst/>
          </a:prstGeom>
          <a:noFill/>
          <a:ln w="38100">
            <a:solidFill>
              <a:schemeClr val="dk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35" name="Line 42"/>
          <p:cNvSpPr>
            <a:spLocks noChangeShapeType="1"/>
          </p:cNvSpPr>
          <p:nvPr>
            <p:custDataLst>
              <p:tags r:id="rId23"/>
            </p:custDataLst>
          </p:nvPr>
        </p:nvSpPr>
        <p:spPr bwMode="auto">
          <a:xfrm>
            <a:off x="1831975" y="2881630"/>
            <a:ext cx="309880" cy="368300"/>
          </a:xfrm>
          <a:prstGeom prst="line">
            <a:avLst/>
          </a:prstGeom>
          <a:noFill/>
          <a:ln w="38100">
            <a:solidFill>
              <a:schemeClr val="dk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36" name="Oval 43"/>
          <p:cNvSpPr>
            <a:spLocks noChangeArrowheads="1"/>
          </p:cNvSpPr>
          <p:nvPr>
            <p:custDataLst>
              <p:tags r:id="rId24"/>
            </p:custDataLst>
          </p:nvPr>
        </p:nvSpPr>
        <p:spPr bwMode="auto">
          <a:xfrm>
            <a:off x="3581400" y="3032125"/>
            <a:ext cx="62230" cy="82550"/>
          </a:xfrm>
          <a:prstGeom prst="ellipse">
            <a:avLst/>
          </a:prstGeom>
          <a:noFill/>
          <a:ln w="38100">
            <a:solidFill>
              <a:schemeClr val="dk1"/>
            </a:solidFill>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hangingPunct="1"/>
            <a:endParaRPr lang="zh-CN" altLang="en-US" sz="1800">
              <a:solidFill>
                <a:schemeClr val="dk1"/>
              </a:solidFill>
              <a:latin typeface="黑体" panose="02010609060101010101" pitchFamily="49" charset="-122"/>
              <a:ea typeface="黑体" panose="02010609060101010101" pitchFamily="49" charset="-122"/>
            </a:endParaRPr>
          </a:p>
        </p:txBody>
      </p:sp>
      <p:sp>
        <p:nvSpPr>
          <p:cNvPr id="37" name="Rectangle 44"/>
          <p:cNvSpPr>
            <a:spLocks noChangeArrowheads="1"/>
          </p:cNvSpPr>
          <p:nvPr>
            <p:custDataLst>
              <p:tags r:id="rId25"/>
            </p:custDataLst>
          </p:nvPr>
        </p:nvSpPr>
        <p:spPr bwMode="auto">
          <a:xfrm>
            <a:off x="3753803" y="2776538"/>
            <a:ext cx="363855"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pPr algn="ctr" eaLnBrk="1" hangingPunct="1">
              <a:spcBef>
                <a:spcPct val="50000"/>
              </a:spcBef>
            </a:pPr>
            <a:r>
              <a:rPr kumimoji="1" lang="en-US" altLang="zh-CN" sz="2400" b="1">
                <a:solidFill>
                  <a:schemeClr val="dk1"/>
                </a:solidFill>
                <a:latin typeface="黑体" panose="02010609060101010101" pitchFamily="49" charset="-122"/>
                <a:ea typeface="黑体" panose="02010609060101010101" pitchFamily="49" charset="-122"/>
              </a:rPr>
              <a:t>B</a:t>
            </a:r>
            <a:endParaRPr kumimoji="1" lang="en-US" altLang="zh-CN" sz="2400" b="1" baseline="-25000">
              <a:solidFill>
                <a:schemeClr val="dk1"/>
              </a:solidFill>
              <a:latin typeface="黑体" panose="02010609060101010101" pitchFamily="49" charset="-122"/>
              <a:ea typeface="黑体" panose="02010609060101010101" pitchFamily="49" charset="-122"/>
            </a:endParaRPr>
          </a:p>
        </p:txBody>
      </p:sp>
      <p:sp>
        <p:nvSpPr>
          <p:cNvPr id="38" name="Text Box 45"/>
          <p:cNvSpPr txBox="1">
            <a:spLocks noChangeArrowheads="1"/>
          </p:cNvSpPr>
          <p:nvPr>
            <p:custDataLst>
              <p:tags r:id="rId26"/>
            </p:custDataLst>
          </p:nvPr>
        </p:nvSpPr>
        <p:spPr bwMode="auto">
          <a:xfrm>
            <a:off x="3760470" y="1598613"/>
            <a:ext cx="374650"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r>
              <a:rPr kumimoji="1" lang="en-US" altLang="zh-CN" sz="2400" b="1">
                <a:solidFill>
                  <a:schemeClr val="dk1"/>
                </a:solidFill>
                <a:latin typeface="黑体" panose="02010609060101010101" pitchFamily="49" charset="-122"/>
                <a:ea typeface="黑体" panose="02010609060101010101" pitchFamily="49" charset="-122"/>
              </a:rPr>
              <a:t>A</a:t>
            </a:r>
            <a:endParaRPr kumimoji="1" lang="en-US" altLang="zh-CN" sz="2400" b="1" baseline="-25000">
              <a:solidFill>
                <a:schemeClr val="dk1"/>
              </a:solidFill>
              <a:latin typeface="黑体" panose="02010609060101010101" pitchFamily="49" charset="-122"/>
              <a:ea typeface="黑体" panose="02010609060101010101" pitchFamily="49" charset="-122"/>
            </a:endParaRPr>
          </a:p>
        </p:txBody>
      </p:sp>
      <p:sp>
        <p:nvSpPr>
          <p:cNvPr id="39" name="Text Box 46"/>
          <p:cNvSpPr txBox="1">
            <a:spLocks noChangeArrowheads="1"/>
          </p:cNvSpPr>
          <p:nvPr>
            <p:custDataLst>
              <p:tags r:id="rId27"/>
            </p:custDataLst>
          </p:nvPr>
        </p:nvSpPr>
        <p:spPr bwMode="auto">
          <a:xfrm>
            <a:off x="3752533" y="3843338"/>
            <a:ext cx="354965"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r>
              <a:rPr kumimoji="1" lang="en-US" altLang="zh-CN" sz="2400" b="1">
                <a:solidFill>
                  <a:schemeClr val="dk1"/>
                </a:solidFill>
                <a:latin typeface="黑体" panose="02010609060101010101" pitchFamily="49" charset="-122"/>
                <a:ea typeface="黑体" panose="02010609060101010101" pitchFamily="49" charset="-122"/>
              </a:rPr>
              <a:t>C</a:t>
            </a:r>
            <a:endParaRPr kumimoji="1" lang="en-US" altLang="zh-CN" sz="2400" b="1" baseline="-25000">
              <a:solidFill>
                <a:schemeClr val="dk1"/>
              </a:solidFill>
              <a:latin typeface="黑体" panose="02010609060101010101" pitchFamily="49" charset="-122"/>
              <a:ea typeface="黑体" panose="02010609060101010101" pitchFamily="49" charset="-122"/>
            </a:endParaRPr>
          </a:p>
        </p:txBody>
      </p:sp>
      <p:graphicFrame>
        <p:nvGraphicFramePr>
          <p:cNvPr id="40" name="Object 47"/>
          <p:cNvGraphicFramePr>
            <a:graphicFrameLocks noChangeAspect="1"/>
          </p:cNvGraphicFramePr>
          <p:nvPr/>
        </p:nvGraphicFramePr>
        <p:xfrm>
          <a:off x="2056130" y="2257425"/>
          <a:ext cx="630555" cy="504825"/>
        </p:xfrm>
        <a:graphic>
          <a:graphicData uri="http://schemas.openxmlformats.org/presentationml/2006/ole">
            <mc:AlternateContent xmlns:mc="http://schemas.openxmlformats.org/markup-compatibility/2006">
              <mc:Choice xmlns:v="urn:schemas-microsoft-com:vml" Requires="v">
                <p:oleObj spid="_x0000_s18483" name="公式" r:id="rId28" imgW="196215" imgH="163195" progId="Equation.3">
                  <p:embed/>
                </p:oleObj>
              </mc:Choice>
              <mc:Fallback>
                <p:oleObj name="公式" r:id="rId28" imgW="196215" imgH="163195" progId="Equation.3">
                  <p:embed/>
                  <p:pic>
                    <p:nvPicPr>
                      <p:cNvPr id="0" name="图片 18482"/>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2056130" y="2257425"/>
                        <a:ext cx="630555"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1" name="Object 48"/>
          <p:cNvGraphicFramePr>
            <a:graphicFrameLocks noChangeAspect="1"/>
          </p:cNvGraphicFramePr>
          <p:nvPr/>
        </p:nvGraphicFramePr>
        <p:xfrm>
          <a:off x="2124075" y="3357880"/>
          <a:ext cx="727075" cy="600075"/>
        </p:xfrm>
        <a:graphic>
          <a:graphicData uri="http://schemas.openxmlformats.org/presentationml/2006/ole">
            <mc:AlternateContent xmlns:mc="http://schemas.openxmlformats.org/markup-compatibility/2006">
              <mc:Choice xmlns:v="urn:schemas-microsoft-com:vml" Requires="v">
                <p:oleObj spid="_x0000_s18484" name="公式" r:id="rId30" imgW="228600" imgH="179705" progId="Equation.3">
                  <p:embed/>
                </p:oleObj>
              </mc:Choice>
              <mc:Fallback>
                <p:oleObj name="公式" r:id="rId30" imgW="228600" imgH="179705" progId="Equation.3">
                  <p:embed/>
                  <p:pic>
                    <p:nvPicPr>
                      <p:cNvPr id="0" name="图片 18483"/>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2124075" y="3357880"/>
                        <a:ext cx="727075" cy="600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2" name="Text Box 49"/>
          <p:cNvSpPr txBox="1">
            <a:spLocks noChangeArrowheads="1"/>
          </p:cNvSpPr>
          <p:nvPr/>
        </p:nvSpPr>
        <p:spPr bwMode="auto">
          <a:xfrm>
            <a:off x="2165350" y="3729355"/>
            <a:ext cx="488315"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400" b="1">
                <a:solidFill>
                  <a:srgbClr val="000000"/>
                </a:solidFill>
                <a:latin typeface="黑体" panose="02010609060101010101" pitchFamily="49" charset="-122"/>
                <a:ea typeface="黑体" panose="02010609060101010101" pitchFamily="49" charset="-122"/>
              </a:rPr>
              <a:t>–</a:t>
            </a:r>
            <a:endParaRPr kumimoji="1" lang="en-US" altLang="zh-CN" sz="2400" b="1">
              <a:solidFill>
                <a:srgbClr val="000000"/>
              </a:solidFill>
              <a:latin typeface="黑体" panose="02010609060101010101" pitchFamily="49" charset="-122"/>
              <a:ea typeface="黑体" panose="02010609060101010101" pitchFamily="49" charset="-122"/>
            </a:endParaRPr>
          </a:p>
        </p:txBody>
      </p:sp>
      <p:sp>
        <p:nvSpPr>
          <p:cNvPr id="43" name="Line 50"/>
          <p:cNvSpPr>
            <a:spLocks noChangeShapeType="1"/>
          </p:cNvSpPr>
          <p:nvPr>
            <p:custDataLst>
              <p:tags r:id="rId32"/>
            </p:custDataLst>
          </p:nvPr>
        </p:nvSpPr>
        <p:spPr bwMode="auto">
          <a:xfrm>
            <a:off x="457200" y="3056255"/>
            <a:ext cx="0" cy="1066800"/>
          </a:xfrm>
          <a:prstGeom prst="line">
            <a:avLst/>
          </a:prstGeom>
          <a:noFill/>
          <a:ln w="38100">
            <a:solidFill>
              <a:schemeClr val="dk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44" name="Oval 51"/>
          <p:cNvSpPr>
            <a:spLocks noChangeArrowheads="1"/>
          </p:cNvSpPr>
          <p:nvPr>
            <p:custDataLst>
              <p:tags r:id="rId33"/>
            </p:custDataLst>
          </p:nvPr>
        </p:nvSpPr>
        <p:spPr bwMode="auto">
          <a:xfrm>
            <a:off x="3608705" y="4056380"/>
            <a:ext cx="62230" cy="82550"/>
          </a:xfrm>
          <a:prstGeom prst="ellipse">
            <a:avLst/>
          </a:prstGeom>
          <a:noFill/>
          <a:ln w="38100">
            <a:solidFill>
              <a:schemeClr val="dk1"/>
            </a:solidFill>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hangingPunct="1"/>
            <a:endParaRPr lang="zh-CN" altLang="en-US" sz="1800">
              <a:solidFill>
                <a:schemeClr val="dk1"/>
              </a:solidFill>
              <a:latin typeface="黑体" panose="02010609060101010101" pitchFamily="49" charset="-122"/>
              <a:ea typeface="黑体" panose="02010609060101010101" pitchFamily="49" charset="-122"/>
            </a:endParaRPr>
          </a:p>
        </p:txBody>
      </p:sp>
      <p:sp>
        <p:nvSpPr>
          <p:cNvPr id="45" name="Oval 52"/>
          <p:cNvSpPr>
            <a:spLocks noChangeArrowheads="1"/>
          </p:cNvSpPr>
          <p:nvPr>
            <p:custDataLst>
              <p:tags r:id="rId34"/>
            </p:custDataLst>
          </p:nvPr>
        </p:nvSpPr>
        <p:spPr bwMode="auto">
          <a:xfrm>
            <a:off x="3575050" y="1824355"/>
            <a:ext cx="62230" cy="82550"/>
          </a:xfrm>
          <a:prstGeom prst="ellipse">
            <a:avLst/>
          </a:prstGeom>
          <a:noFill/>
          <a:ln w="38100">
            <a:solidFill>
              <a:schemeClr val="dk1"/>
            </a:solidFill>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hangingPunct="1"/>
            <a:endParaRPr lang="zh-CN" altLang="en-US" sz="1800">
              <a:solidFill>
                <a:schemeClr val="dk1"/>
              </a:solidFill>
              <a:latin typeface="黑体" panose="02010609060101010101" pitchFamily="49" charset="-122"/>
              <a:ea typeface="黑体" panose="02010609060101010101" pitchFamily="49" charset="-122"/>
            </a:endParaRPr>
          </a:p>
        </p:txBody>
      </p:sp>
      <p:graphicFrame>
        <p:nvGraphicFramePr>
          <p:cNvPr id="46" name="Object 53"/>
          <p:cNvGraphicFramePr>
            <a:graphicFrameLocks noChangeAspect="1"/>
          </p:cNvGraphicFramePr>
          <p:nvPr/>
        </p:nvGraphicFramePr>
        <p:xfrm>
          <a:off x="2868930" y="2472055"/>
          <a:ext cx="598805" cy="535305"/>
        </p:xfrm>
        <a:graphic>
          <a:graphicData uri="http://schemas.openxmlformats.org/presentationml/2006/ole">
            <mc:AlternateContent xmlns:mc="http://schemas.openxmlformats.org/markup-compatibility/2006">
              <mc:Choice xmlns:v="urn:schemas-microsoft-com:vml" Requires="v">
                <p:oleObj spid="_x0000_s18485" name="公式" r:id="rId35" imgW="179705" imgH="171450" progId="Equation.3">
                  <p:embed/>
                </p:oleObj>
              </mc:Choice>
              <mc:Fallback>
                <p:oleObj name="公式" r:id="rId35" imgW="179705" imgH="171450" progId="Equation.3">
                  <p:embed/>
                  <p:pic>
                    <p:nvPicPr>
                      <p:cNvPr id="0" name="图片 18484"/>
                      <p:cNvPicPr>
                        <a:picLocks noChangeAspect="1" noChangeArrowheads="1"/>
                      </p:cNvPicPr>
                      <p:nvPr/>
                    </p:nvPicPr>
                    <p:blipFill>
                      <a:blip r:embed="rId36">
                        <a:extLst>
                          <a:ext uri="{28A0092B-C50C-407E-A947-70E740481C1C}">
                            <a14:useLocalDpi xmlns:a14="http://schemas.microsoft.com/office/drawing/2010/main" val="0"/>
                          </a:ext>
                        </a:extLst>
                      </a:blip>
                      <a:srcRect/>
                      <a:stretch>
                        <a:fillRect/>
                      </a:stretch>
                    </p:blipFill>
                    <p:spPr bwMode="auto">
                      <a:xfrm>
                        <a:off x="2868930" y="2472055"/>
                        <a:ext cx="598805" cy="53530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7" name="Object 54"/>
          <p:cNvGraphicFramePr>
            <a:graphicFrameLocks noChangeAspect="1"/>
          </p:cNvGraphicFramePr>
          <p:nvPr/>
        </p:nvGraphicFramePr>
        <p:xfrm>
          <a:off x="2052955" y="3361055"/>
          <a:ext cx="630555" cy="535305"/>
        </p:xfrm>
        <a:graphic>
          <a:graphicData uri="http://schemas.openxmlformats.org/presentationml/2006/ole">
            <mc:AlternateContent xmlns:mc="http://schemas.openxmlformats.org/markup-compatibility/2006">
              <mc:Choice xmlns:v="urn:schemas-microsoft-com:vml" Requires="v">
                <p:oleObj spid="_x0000_s18486" name="公式" r:id="rId37" imgW="196215" imgH="171450" progId="Equation.3">
                  <p:embed/>
                </p:oleObj>
              </mc:Choice>
              <mc:Fallback>
                <p:oleObj name="公式" r:id="rId37" imgW="196215" imgH="171450" progId="Equation.3">
                  <p:embed/>
                  <p:pic>
                    <p:nvPicPr>
                      <p:cNvPr id="0" name="图片 18485"/>
                      <p:cNvPicPr>
                        <a:picLocks noChangeAspect="1" noChangeArrowheads="1"/>
                      </p:cNvPicPr>
                      <p:nvPr/>
                    </p:nvPicPr>
                    <p:blipFill>
                      <a:blip r:embed="rId38">
                        <a:extLst>
                          <a:ext uri="{28A0092B-C50C-407E-A947-70E740481C1C}">
                            <a14:useLocalDpi xmlns:a14="http://schemas.microsoft.com/office/drawing/2010/main" val="0"/>
                          </a:ext>
                        </a:extLst>
                      </a:blip>
                      <a:srcRect/>
                      <a:stretch>
                        <a:fillRect/>
                      </a:stretch>
                    </p:blipFill>
                    <p:spPr bwMode="auto">
                      <a:xfrm>
                        <a:off x="2052955" y="3361055"/>
                        <a:ext cx="630555" cy="53530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7" name="对象 6"/>
          <p:cNvGraphicFramePr>
            <a:graphicFrameLocks noChangeAspect="1"/>
          </p:cNvGraphicFramePr>
          <p:nvPr/>
        </p:nvGraphicFramePr>
        <p:xfrm>
          <a:off x="4572000" y="1981200"/>
          <a:ext cx="1714500" cy="2057400"/>
        </p:xfrm>
        <a:graphic>
          <a:graphicData uri="http://schemas.openxmlformats.org/presentationml/2006/ole">
            <mc:AlternateContent xmlns:mc="http://schemas.openxmlformats.org/markup-compatibility/2006">
              <mc:Choice xmlns:v="urn:schemas-microsoft-com:vml" Requires="v">
                <p:oleObj spid="_x0000_s18487" name="公式" r:id="rId39" imgW="571500" imgH="685800" progId="Equation.3">
                  <p:embed/>
                </p:oleObj>
              </mc:Choice>
              <mc:Fallback>
                <p:oleObj name="公式" r:id="rId39" imgW="571500" imgH="685800" progId="Equation.3">
                  <p:embed/>
                  <p:pic>
                    <p:nvPicPr>
                      <p:cNvPr id="0" name="Object 64"/>
                      <p:cNvPicPr>
                        <a:picLocks noChangeAspect="1" noChangeArrowheads="1"/>
                      </p:cNvPicPr>
                      <p:nvPr/>
                    </p:nvPicPr>
                    <p:blipFill>
                      <a:blip r:embed="rId40">
                        <a:extLst>
                          <a:ext uri="{28A0092B-C50C-407E-A947-70E740481C1C}">
                            <a14:useLocalDpi xmlns:a14="http://schemas.microsoft.com/office/drawing/2010/main" val="0"/>
                          </a:ext>
                        </a:extLst>
                      </a:blip>
                      <a:srcRect/>
                      <a:stretch>
                        <a:fillRect/>
                      </a:stretch>
                    </p:blipFill>
                    <p:spPr bwMode="auto">
                      <a:xfrm>
                        <a:off x="4572000" y="1981200"/>
                        <a:ext cx="1714500" cy="2057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66" name="Picture 68"/>
          <p:cNvPicPr>
            <a:picLocks noChangeAspect="1" noChangeArrowheads="1"/>
          </p:cNvPicPr>
          <p:nvPr/>
        </p:nvPicPr>
        <p:blipFill>
          <a:blip r:embed="rId41">
            <a:extLst>
              <a:ext uri="{28A0092B-C50C-407E-A947-70E740481C1C}">
                <a14:useLocalDpi xmlns:a14="http://schemas.microsoft.com/office/drawing/2010/main" val="0"/>
              </a:ext>
            </a:extLst>
          </a:blip>
          <a:srcRect/>
          <a:stretch>
            <a:fillRect/>
          </a:stretch>
        </p:blipFill>
        <p:spPr bwMode="auto">
          <a:xfrm>
            <a:off x="6542260" y="1699429"/>
            <a:ext cx="1876425" cy="197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7" name="Line 67"/>
          <p:cNvSpPr>
            <a:spLocks noChangeShapeType="1"/>
          </p:cNvSpPr>
          <p:nvPr>
            <p:custDataLst>
              <p:tags r:id="rId42"/>
            </p:custDataLst>
          </p:nvPr>
        </p:nvSpPr>
        <p:spPr bwMode="auto">
          <a:xfrm>
            <a:off x="6324600" y="1676400"/>
            <a:ext cx="0" cy="2743200"/>
          </a:xfrm>
          <a:prstGeom prst="line">
            <a:avLst/>
          </a:prstGeom>
          <a:noFill/>
          <a:ln w="28575">
            <a:solidFill>
              <a:schemeClr val="dk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800">
              <a:solidFill>
                <a:schemeClr val="dk1"/>
              </a:solidFill>
              <a:latin typeface="黑体" panose="02010609060101010101" pitchFamily="49" charset="-122"/>
              <a:ea typeface="黑体" panose="02010609060101010101" pitchFamily="49" charset="-122"/>
            </a:endParaRPr>
          </a:p>
        </p:txBody>
      </p:sp>
      <p:graphicFrame>
        <p:nvGraphicFramePr>
          <p:cNvPr id="8" name="对象 7"/>
          <p:cNvGraphicFramePr>
            <a:graphicFrameLocks noChangeAspect="1"/>
          </p:cNvGraphicFramePr>
          <p:nvPr/>
        </p:nvGraphicFramePr>
        <p:xfrm>
          <a:off x="6553200" y="3886200"/>
          <a:ext cx="2362200" cy="479425"/>
        </p:xfrm>
        <a:graphic>
          <a:graphicData uri="http://schemas.openxmlformats.org/presentationml/2006/ole">
            <mc:AlternateContent xmlns:mc="http://schemas.openxmlformats.org/markup-compatibility/2006">
              <mc:Choice xmlns:v="urn:schemas-microsoft-com:vml" Requires="v">
                <p:oleObj spid="_x0000_s18488" name="公式" r:id="rId43" imgW="1168400" imgH="241300" progId="Equation.3">
                  <p:embed/>
                </p:oleObj>
              </mc:Choice>
              <mc:Fallback>
                <p:oleObj name="公式" r:id="rId43" imgW="1168400" imgH="241300" progId="Equation.3">
                  <p:embed/>
                  <p:pic>
                    <p:nvPicPr>
                      <p:cNvPr id="0" name="Object 69"/>
                      <p:cNvPicPr>
                        <a:picLocks noChangeAspect="1" noChangeArrowheads="1"/>
                      </p:cNvPicPr>
                      <p:nvPr/>
                    </p:nvPicPr>
                    <p:blipFill>
                      <a:blip r:embed="rId44">
                        <a:extLst>
                          <a:ext uri="{28A0092B-C50C-407E-A947-70E740481C1C}">
                            <a14:useLocalDpi xmlns:a14="http://schemas.microsoft.com/office/drawing/2010/main" val="0"/>
                          </a:ext>
                        </a:extLst>
                      </a:blip>
                      <a:srcRect/>
                      <a:stretch>
                        <a:fillRect/>
                      </a:stretch>
                    </p:blipFill>
                    <p:spPr bwMode="auto">
                      <a:xfrm>
                        <a:off x="6553200" y="3886200"/>
                        <a:ext cx="236220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 name="对象 8"/>
          <p:cNvGraphicFramePr>
            <a:graphicFrameLocks noChangeAspect="1"/>
          </p:cNvGraphicFramePr>
          <p:nvPr>
            <p:custDataLst>
              <p:tags r:id="rId45"/>
            </p:custDataLst>
          </p:nvPr>
        </p:nvGraphicFramePr>
        <p:xfrm>
          <a:off x="533400" y="4572000"/>
          <a:ext cx="4419600" cy="1169988"/>
        </p:xfrm>
        <a:graphic>
          <a:graphicData uri="http://schemas.openxmlformats.org/presentationml/2006/ole">
            <mc:AlternateContent xmlns:mc="http://schemas.openxmlformats.org/markup-compatibility/2006">
              <mc:Choice xmlns:v="urn:schemas-microsoft-com:vml" Requires="v">
                <p:oleObj spid="_x0000_s18489" name="公式" r:id="rId46" imgW="1445260" imgH="359410" progId="Equation.3">
                  <p:embed/>
                </p:oleObj>
              </mc:Choice>
              <mc:Fallback>
                <p:oleObj name="公式" r:id="rId46" imgW="1445260" imgH="359410" progId="Equation.3">
                  <p:embed/>
                  <p:pic>
                    <p:nvPicPr>
                      <p:cNvPr id="0" name="Object 55"/>
                      <p:cNvPicPr>
                        <a:picLocks noChangeAspect="1" noChangeArrowheads="1"/>
                      </p:cNvPicPr>
                      <p:nvPr/>
                    </p:nvPicPr>
                    <p:blipFill>
                      <a:blip r:embed="rId47">
                        <a:extLst>
                          <a:ext uri="{28A0092B-C50C-407E-A947-70E740481C1C}">
                            <a14:useLocalDpi xmlns:a14="http://schemas.microsoft.com/office/drawing/2010/main" val="0"/>
                          </a:ext>
                        </a:extLst>
                      </a:blip>
                      <a:srcRect/>
                      <a:stretch>
                        <a:fillRect/>
                      </a:stretch>
                    </p:blipFill>
                    <p:spPr bwMode="auto">
                      <a:xfrm>
                        <a:off x="533400" y="4572000"/>
                        <a:ext cx="4419600" cy="1169988"/>
                      </a:xfrm>
                      <a:prstGeom prst="rect">
                        <a:avLst/>
                      </a:prstGeom>
                      <a:solidFill>
                        <a:schemeClr val="lt1"/>
                      </a:solidFill>
                      <a:ln>
                        <a:noFill/>
                      </a:ln>
                      <a:effectLst/>
                      <a:extLst>
                        <a:ext uri="{91240B29-F687-4F45-9708-019B960494DF}">
                          <a14:hiddenLine xmlns:a14="http://schemas.microsoft.com/office/drawing/2010/main" w="9525">
                            <a:solidFill>
                              <a:srgbClr val="00CC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Rectangle 2"/>
          <p:cNvSpPr>
            <a:spLocks noGrp="1"/>
          </p:cNvSpPr>
          <p:nvPr>
            <p:custDataLst>
              <p:tags r:id="rId48"/>
            </p:custDataLst>
          </p:nvPr>
        </p:nvSpPr>
        <p:spPr>
          <a:xfrm>
            <a:off x="6985" y="813435"/>
            <a:ext cx="4950460" cy="587375"/>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rPr>
              <a:t>二、三相电源的连接</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endParaRPr>
          </a:p>
          <a:p>
            <a:pPr algn="l">
              <a:spcBef>
                <a:spcPct val="50000"/>
              </a:spcBef>
            </a:pP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endParaRPr>
          </a:p>
        </p:txBody>
      </p:sp>
      <p:grpSp>
        <p:nvGrpSpPr>
          <p:cNvPr id="3" name="组合 2"/>
          <p:cNvGrpSpPr/>
          <p:nvPr/>
        </p:nvGrpSpPr>
        <p:grpSpPr>
          <a:xfrm>
            <a:off x="6985" y="264160"/>
            <a:ext cx="9143365" cy="461010"/>
            <a:chOff x="11" y="653"/>
            <a:chExt cx="14399" cy="726"/>
          </a:xfrm>
        </p:grpSpPr>
        <p:grpSp>
          <p:nvGrpSpPr>
            <p:cNvPr id="4" name="组合 3"/>
            <p:cNvGrpSpPr/>
            <p:nvPr/>
          </p:nvGrpSpPr>
          <p:grpSpPr>
            <a:xfrm rot="0">
              <a:off x="6546" y="653"/>
              <a:ext cx="7864" cy="640"/>
              <a:chOff x="6546" y="653"/>
              <a:chExt cx="7864" cy="640"/>
            </a:xfrm>
          </p:grpSpPr>
          <p:grpSp>
            <p:nvGrpSpPr>
              <p:cNvPr id="5" name="组合 4"/>
              <p:cNvGrpSpPr/>
              <p:nvPr/>
            </p:nvGrpSpPr>
            <p:grpSpPr>
              <a:xfrm rot="0">
                <a:off x="6546" y="653"/>
                <a:ext cx="7865" cy="628"/>
                <a:chOff x="4774" y="800"/>
                <a:chExt cx="7865" cy="628"/>
              </a:xfrm>
            </p:grpSpPr>
            <p:sp>
              <p:nvSpPr>
                <p:cNvPr id="6" name="文本框 5"/>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2" name="文本框 11"/>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14" name="文本框 13"/>
            <p:cNvSpPr txBox="1"/>
            <p:nvPr/>
          </p:nvSpPr>
          <p:spPr>
            <a:xfrm>
              <a:off x="11" y="654"/>
              <a:ext cx="12276" cy="725"/>
            </a:xfrm>
            <a:prstGeom prst="rect">
              <a:avLst/>
            </a:prstGeom>
            <a:noFill/>
          </p:spPr>
          <p:txBody>
            <a:bodyPr wrap="square" rtlCol="0" anchor="t">
              <a:spAutoFit/>
            </a:bodyPr>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三相交流电源</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Tree>
    <p:custDataLst>
      <p:tags r:id="rId49"/>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1" name="Rectangle 2"/>
          <p:cNvSpPr txBox="1">
            <a:spLocks noChangeArrowheads="1"/>
          </p:cNvSpPr>
          <p:nvPr>
            <p:custDataLst>
              <p:tags r:id="rId2"/>
            </p:custDataLst>
          </p:nvPr>
        </p:nvSpPr>
        <p:spPr bwMode="auto">
          <a:xfrm>
            <a:off x="457200" y="1093470"/>
            <a:ext cx="8229600" cy="187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eaLnBrk="1" hangingPunct="1">
              <a:lnSpc>
                <a:spcPct val="150000"/>
              </a:lnSpc>
            </a:pPr>
            <a:r>
              <a:rPr lang="en-US" altLang="zh-CN" sz="280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b="1">
                <a:solidFill>
                  <a:schemeClr val="dk1"/>
                </a:solidFill>
                <a:latin typeface="黑体" panose="02010609060101010101" pitchFamily="49" charset="-122"/>
                <a:ea typeface="黑体" panose="02010609060101010101" pitchFamily="49" charset="-122"/>
                <a:cs typeface="黑体" panose="02010609060101010101" pitchFamily="49" charset="-122"/>
              </a:rPr>
              <a:t>例</a:t>
            </a:r>
            <a:r>
              <a:rPr lang="en-US" altLang="zh-CN" sz="2800" b="1">
                <a:solidFill>
                  <a:schemeClr val="dk1"/>
                </a:solidFill>
                <a:latin typeface="黑体" panose="02010609060101010101" pitchFamily="49" charset="-122"/>
                <a:ea typeface="黑体" panose="02010609060101010101" pitchFamily="49" charset="-122"/>
                <a:cs typeface="黑体" panose="02010609060101010101" pitchFamily="49" charset="-122"/>
              </a:rPr>
              <a:t>4.1.1</a:t>
            </a:r>
            <a:r>
              <a:rPr lang="en-US" altLang="zh-CN" sz="280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400">
                <a:solidFill>
                  <a:schemeClr val="dk1"/>
                </a:solidFill>
                <a:latin typeface="黑体" panose="02010609060101010101" pitchFamily="49" charset="-122"/>
                <a:ea typeface="黑体" panose="02010609060101010101" pitchFamily="49" charset="-122"/>
                <a:cs typeface="黑体" panose="02010609060101010101" pitchFamily="49" charset="-122"/>
              </a:rPr>
              <a:t>已知发电机三相绕组产生的电动势大小均为</a:t>
            </a:r>
            <a:r>
              <a:rPr lang="en-US" altLang="zh-CN" sz="2400" i="1">
                <a:solidFill>
                  <a:schemeClr val="dk1"/>
                </a:solidFill>
                <a:latin typeface="黑体" panose="02010609060101010101" pitchFamily="49" charset="-122"/>
                <a:ea typeface="黑体" panose="02010609060101010101" pitchFamily="49" charset="-122"/>
                <a:cs typeface="黑体" panose="02010609060101010101" pitchFamily="49" charset="-122"/>
              </a:rPr>
              <a:t>E</a:t>
            </a:r>
            <a:r>
              <a:rPr lang="en-US" altLang="zh-CN" sz="2400">
                <a:solidFill>
                  <a:schemeClr val="dk1"/>
                </a:solidFill>
                <a:latin typeface="黑体" panose="02010609060101010101" pitchFamily="49" charset="-122"/>
                <a:ea typeface="黑体" panose="02010609060101010101" pitchFamily="49" charset="-122"/>
                <a:cs typeface="黑体" panose="02010609060101010101" pitchFamily="49" charset="-122"/>
              </a:rPr>
              <a:t> = 220 V</a:t>
            </a:r>
            <a:r>
              <a:rPr lang="zh-CN" altLang="en-US" sz="2400">
                <a:solidFill>
                  <a:schemeClr val="dk1"/>
                </a:solidFill>
                <a:latin typeface="黑体" panose="02010609060101010101" pitchFamily="49" charset="-122"/>
                <a:ea typeface="黑体" panose="02010609060101010101" pitchFamily="49" charset="-122"/>
                <a:cs typeface="黑体" panose="02010609060101010101" pitchFamily="49" charset="-122"/>
              </a:rPr>
              <a:t>，试求：</a:t>
            </a:r>
            <a:r>
              <a:rPr lang="en-US" altLang="zh-CN" sz="2400">
                <a:solidFill>
                  <a:schemeClr val="dk1"/>
                </a:solidFill>
                <a:latin typeface="黑体" panose="02010609060101010101" pitchFamily="49" charset="-122"/>
                <a:ea typeface="黑体" panose="02010609060101010101" pitchFamily="49" charset="-122"/>
                <a:cs typeface="黑体" panose="02010609060101010101" pitchFamily="49" charset="-122"/>
              </a:rPr>
              <a:t>(1) </a:t>
            </a:r>
            <a:r>
              <a:rPr lang="zh-CN" altLang="en-US" sz="2400">
                <a:solidFill>
                  <a:schemeClr val="dk1"/>
                </a:solidFill>
                <a:latin typeface="黑体" panose="02010609060101010101" pitchFamily="49" charset="-122"/>
                <a:ea typeface="黑体" panose="02010609060101010101" pitchFamily="49" charset="-122"/>
                <a:cs typeface="黑体" panose="02010609060101010101" pitchFamily="49" charset="-122"/>
              </a:rPr>
              <a:t>三相电源为</a:t>
            </a:r>
            <a:r>
              <a:rPr lang="en-US" altLang="zh-CN" sz="2400">
                <a:solidFill>
                  <a:schemeClr val="dk1"/>
                </a:solidFill>
                <a:latin typeface="黑体" panose="02010609060101010101" pitchFamily="49" charset="-122"/>
                <a:ea typeface="黑体" panose="02010609060101010101" pitchFamily="49" charset="-122"/>
                <a:cs typeface="黑体" panose="02010609060101010101" pitchFamily="49" charset="-122"/>
              </a:rPr>
              <a:t>Y</a:t>
            </a:r>
            <a:r>
              <a:rPr lang="zh-CN" altLang="en-US" sz="2400">
                <a:solidFill>
                  <a:schemeClr val="dk1"/>
                </a:solidFill>
                <a:latin typeface="黑体" panose="02010609060101010101" pitchFamily="49" charset="-122"/>
                <a:ea typeface="黑体" panose="02010609060101010101" pitchFamily="49" charset="-122"/>
                <a:cs typeface="黑体" panose="02010609060101010101" pitchFamily="49" charset="-122"/>
              </a:rPr>
              <a:t>形接法时的相电压</a:t>
            </a:r>
            <a:r>
              <a:rPr lang="en-US" altLang="zh-CN" sz="2400" i="1">
                <a:solidFill>
                  <a:schemeClr val="dk1"/>
                </a:solidFill>
                <a:latin typeface="黑体" panose="02010609060101010101" pitchFamily="49" charset="-122"/>
                <a:ea typeface="黑体" panose="02010609060101010101" pitchFamily="49" charset="-122"/>
                <a:cs typeface="黑体" panose="02010609060101010101" pitchFamily="49" charset="-122"/>
              </a:rPr>
              <a:t>U</a:t>
            </a:r>
            <a:r>
              <a:rPr lang="en-US" altLang="zh-CN" sz="2400" baseline="-25000">
                <a:solidFill>
                  <a:schemeClr val="dk1"/>
                </a:solidFill>
                <a:latin typeface="黑体" panose="02010609060101010101" pitchFamily="49" charset="-122"/>
                <a:ea typeface="黑体" panose="02010609060101010101" pitchFamily="49" charset="-122"/>
                <a:cs typeface="黑体" panose="02010609060101010101" pitchFamily="49" charset="-122"/>
              </a:rPr>
              <a:t>P</a:t>
            </a:r>
            <a:r>
              <a:rPr lang="zh-CN" altLang="en-US" sz="2400">
                <a:solidFill>
                  <a:schemeClr val="dk1"/>
                </a:solidFill>
                <a:latin typeface="黑体" panose="02010609060101010101" pitchFamily="49" charset="-122"/>
                <a:ea typeface="黑体" panose="02010609060101010101" pitchFamily="49" charset="-122"/>
                <a:cs typeface="黑体" panose="02010609060101010101" pitchFamily="49" charset="-122"/>
              </a:rPr>
              <a:t>与线电压</a:t>
            </a:r>
            <a:r>
              <a:rPr lang="en-US" altLang="zh-CN" sz="2400" i="1">
                <a:solidFill>
                  <a:schemeClr val="dk1"/>
                </a:solidFill>
                <a:latin typeface="黑体" panose="02010609060101010101" pitchFamily="49" charset="-122"/>
                <a:ea typeface="黑体" panose="02010609060101010101" pitchFamily="49" charset="-122"/>
                <a:cs typeface="黑体" panose="02010609060101010101" pitchFamily="49" charset="-122"/>
              </a:rPr>
              <a:t>U</a:t>
            </a:r>
            <a:r>
              <a:rPr lang="en-US" altLang="zh-CN" sz="2400" baseline="-25000">
                <a:solidFill>
                  <a:schemeClr val="dk1"/>
                </a:solidFill>
                <a:latin typeface="黑体" panose="02010609060101010101" pitchFamily="49" charset="-122"/>
                <a:ea typeface="黑体" panose="02010609060101010101" pitchFamily="49" charset="-122"/>
                <a:cs typeface="黑体" panose="02010609060101010101" pitchFamily="49" charset="-122"/>
              </a:rPr>
              <a:t>L</a:t>
            </a:r>
            <a:r>
              <a:rPr lang="zh-CN" altLang="en-US" sz="240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400">
                <a:solidFill>
                  <a:schemeClr val="dk1"/>
                </a:solidFill>
                <a:latin typeface="黑体" panose="02010609060101010101" pitchFamily="49" charset="-122"/>
                <a:ea typeface="黑体" panose="02010609060101010101" pitchFamily="49" charset="-122"/>
                <a:cs typeface="黑体" panose="02010609060101010101" pitchFamily="49" charset="-122"/>
              </a:rPr>
              <a:t>(2) </a:t>
            </a:r>
            <a:r>
              <a:rPr lang="zh-CN" altLang="en-US" sz="2400">
                <a:solidFill>
                  <a:schemeClr val="dk1"/>
                </a:solidFill>
                <a:latin typeface="黑体" panose="02010609060101010101" pitchFamily="49" charset="-122"/>
                <a:ea typeface="黑体" panose="02010609060101010101" pitchFamily="49" charset="-122"/>
                <a:cs typeface="黑体" panose="02010609060101010101" pitchFamily="49" charset="-122"/>
              </a:rPr>
              <a:t>三相电源为 </a:t>
            </a:r>
            <a:r>
              <a:rPr lang="zh-CN" altLang="en-US" sz="2400">
                <a:solidFill>
                  <a:schemeClr val="dk1"/>
                </a:solidFill>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rPr>
              <a:t></a:t>
            </a:r>
            <a:r>
              <a:rPr lang="zh-CN" altLang="en-US" sz="2400">
                <a:solidFill>
                  <a:schemeClr val="dk1"/>
                </a:solidFill>
                <a:latin typeface="黑体" panose="02010609060101010101" pitchFamily="49" charset="-122"/>
                <a:ea typeface="黑体" panose="02010609060101010101" pitchFamily="49" charset="-122"/>
                <a:cs typeface="黑体" panose="02010609060101010101" pitchFamily="49" charset="-122"/>
              </a:rPr>
              <a:t> 形接法时的相电压</a:t>
            </a:r>
            <a:r>
              <a:rPr lang="en-US" altLang="zh-CN" sz="2400" i="1">
                <a:solidFill>
                  <a:schemeClr val="dk1"/>
                </a:solidFill>
                <a:latin typeface="黑体" panose="02010609060101010101" pitchFamily="49" charset="-122"/>
                <a:ea typeface="黑体" panose="02010609060101010101" pitchFamily="49" charset="-122"/>
                <a:cs typeface="黑体" panose="02010609060101010101" pitchFamily="49" charset="-122"/>
              </a:rPr>
              <a:t>U</a:t>
            </a:r>
            <a:r>
              <a:rPr lang="en-US" altLang="zh-CN" sz="2400" baseline="-25000">
                <a:solidFill>
                  <a:schemeClr val="dk1"/>
                </a:solidFill>
                <a:latin typeface="黑体" panose="02010609060101010101" pitchFamily="49" charset="-122"/>
                <a:ea typeface="黑体" panose="02010609060101010101" pitchFamily="49" charset="-122"/>
                <a:cs typeface="黑体" panose="02010609060101010101" pitchFamily="49" charset="-122"/>
              </a:rPr>
              <a:t>P</a:t>
            </a:r>
            <a:r>
              <a:rPr lang="zh-CN" altLang="en-US" sz="2400">
                <a:solidFill>
                  <a:schemeClr val="dk1"/>
                </a:solidFill>
                <a:latin typeface="黑体" panose="02010609060101010101" pitchFamily="49" charset="-122"/>
                <a:ea typeface="黑体" panose="02010609060101010101" pitchFamily="49" charset="-122"/>
                <a:cs typeface="黑体" panose="02010609060101010101" pitchFamily="49" charset="-122"/>
              </a:rPr>
              <a:t>与线电压</a:t>
            </a:r>
            <a:r>
              <a:rPr lang="en-US" altLang="zh-CN" sz="2400" i="1">
                <a:solidFill>
                  <a:schemeClr val="dk1"/>
                </a:solidFill>
                <a:latin typeface="黑体" panose="02010609060101010101" pitchFamily="49" charset="-122"/>
                <a:ea typeface="黑体" panose="02010609060101010101" pitchFamily="49" charset="-122"/>
                <a:cs typeface="黑体" panose="02010609060101010101" pitchFamily="49" charset="-122"/>
              </a:rPr>
              <a:t>U</a:t>
            </a:r>
            <a:r>
              <a:rPr lang="en-US" altLang="zh-CN" sz="2400" baseline="-25000">
                <a:solidFill>
                  <a:schemeClr val="dk1"/>
                </a:solidFill>
                <a:latin typeface="黑体" panose="02010609060101010101" pitchFamily="49" charset="-122"/>
                <a:ea typeface="黑体" panose="02010609060101010101" pitchFamily="49" charset="-122"/>
                <a:cs typeface="黑体" panose="02010609060101010101" pitchFamily="49" charset="-122"/>
              </a:rPr>
              <a:t>L</a:t>
            </a:r>
            <a:r>
              <a:rPr lang="zh-CN" altLang="en-US" sz="240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
        <p:nvSpPr>
          <p:cNvPr id="22" name="Rectangle 3"/>
          <p:cNvSpPr txBox="1">
            <a:spLocks noChangeArrowheads="1"/>
          </p:cNvSpPr>
          <p:nvPr/>
        </p:nvSpPr>
        <p:spPr bwMode="auto">
          <a:xfrm>
            <a:off x="533400" y="3429000"/>
            <a:ext cx="8229600"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lnSpc>
                <a:spcPct val="90000"/>
              </a:lnSpc>
              <a:buFontTx/>
              <a:buNone/>
            </a:pPr>
            <a:r>
              <a:rPr lang="en-US" altLang="zh-CN" sz="2400">
                <a:solidFill>
                  <a:srgbClr val="000000"/>
                </a:solidFill>
                <a:latin typeface="黑体" panose="02010609060101010101" pitchFamily="49" charset="-122"/>
                <a:ea typeface="黑体" panose="02010609060101010101" pitchFamily="49" charset="-122"/>
                <a:cs typeface="黑体" panose="02010609060101010101" pitchFamily="49" charset="-122"/>
              </a:rPr>
              <a:t>【</a:t>
            </a:r>
            <a:r>
              <a:rPr lang="zh-CN" altLang="en-US" sz="2400" b="1">
                <a:solidFill>
                  <a:srgbClr val="000000"/>
                </a:solidFill>
                <a:latin typeface="黑体" panose="02010609060101010101" pitchFamily="49" charset="-122"/>
                <a:ea typeface="黑体" panose="02010609060101010101" pitchFamily="49" charset="-122"/>
                <a:cs typeface="黑体" panose="02010609060101010101" pitchFamily="49" charset="-122"/>
              </a:rPr>
              <a:t>解</a:t>
            </a:r>
            <a:r>
              <a:rPr lang="en-US" altLang="zh-CN" sz="2400">
                <a:solidFill>
                  <a:srgbClr val="000000"/>
                </a:solidFill>
                <a:latin typeface="黑体" panose="02010609060101010101" pitchFamily="49" charset="-122"/>
                <a:ea typeface="黑体" panose="02010609060101010101" pitchFamily="49" charset="-122"/>
                <a:cs typeface="黑体" panose="02010609060101010101" pitchFamily="49" charset="-122"/>
              </a:rPr>
              <a:t>】 (1) </a:t>
            </a:r>
            <a:r>
              <a:rPr lang="zh-CN" altLang="en-US" sz="2400">
                <a:solidFill>
                  <a:srgbClr val="000000"/>
                </a:solidFill>
                <a:latin typeface="黑体" panose="02010609060101010101" pitchFamily="49" charset="-122"/>
                <a:ea typeface="黑体" panose="02010609060101010101" pitchFamily="49" charset="-122"/>
                <a:cs typeface="黑体" panose="02010609060101010101" pitchFamily="49" charset="-122"/>
              </a:rPr>
              <a:t>三相电源</a:t>
            </a:r>
            <a:r>
              <a:rPr lang="en-US" altLang="zh-CN" sz="2400">
                <a:solidFill>
                  <a:srgbClr val="000000"/>
                </a:solidFill>
                <a:latin typeface="黑体" panose="02010609060101010101" pitchFamily="49" charset="-122"/>
                <a:ea typeface="黑体" panose="02010609060101010101" pitchFamily="49" charset="-122"/>
                <a:cs typeface="黑体" panose="02010609060101010101" pitchFamily="49" charset="-122"/>
              </a:rPr>
              <a:t>Y</a:t>
            </a:r>
            <a:r>
              <a:rPr lang="zh-CN" altLang="en-US" sz="2400">
                <a:solidFill>
                  <a:srgbClr val="000000"/>
                </a:solidFill>
                <a:latin typeface="黑体" panose="02010609060101010101" pitchFamily="49" charset="-122"/>
                <a:ea typeface="黑体" panose="02010609060101010101" pitchFamily="49" charset="-122"/>
                <a:cs typeface="黑体" panose="02010609060101010101" pitchFamily="49" charset="-122"/>
              </a:rPr>
              <a:t>形接法：</a:t>
            </a:r>
            <a:endParaRPr lang="zh-CN" altLang="en-US" sz="2400">
              <a:solidFill>
                <a:srgbClr val="000000"/>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90000"/>
              </a:lnSpc>
              <a:buFontTx/>
              <a:buNone/>
            </a:pPr>
            <a:r>
              <a:rPr lang="zh-CN" altLang="en-US" sz="2400">
                <a:solidFill>
                  <a:srgbClr val="000000"/>
                </a:solidFill>
                <a:latin typeface="黑体" panose="02010609060101010101" pitchFamily="49" charset="-122"/>
                <a:ea typeface="黑体" panose="02010609060101010101" pitchFamily="49" charset="-122"/>
                <a:cs typeface="黑体" panose="02010609060101010101" pitchFamily="49" charset="-122"/>
              </a:rPr>
              <a:t>           相电压</a:t>
            </a:r>
            <a:r>
              <a:rPr lang="en-US" altLang="zh-CN" sz="2400" i="1">
                <a:solidFill>
                  <a:srgbClr val="000000"/>
                </a:solidFill>
                <a:latin typeface="黑体" panose="02010609060101010101" pitchFamily="49" charset="-122"/>
                <a:ea typeface="黑体" panose="02010609060101010101" pitchFamily="49" charset="-122"/>
                <a:cs typeface="黑体" panose="02010609060101010101" pitchFamily="49" charset="-122"/>
              </a:rPr>
              <a:t>U</a:t>
            </a:r>
            <a:r>
              <a:rPr lang="en-US" altLang="zh-CN" sz="2400" baseline="-25000">
                <a:solidFill>
                  <a:srgbClr val="000000"/>
                </a:solidFill>
                <a:latin typeface="黑体" panose="02010609060101010101" pitchFamily="49" charset="-122"/>
                <a:ea typeface="黑体" panose="02010609060101010101" pitchFamily="49" charset="-122"/>
                <a:cs typeface="黑体" panose="02010609060101010101" pitchFamily="49" charset="-122"/>
              </a:rPr>
              <a:t>P</a:t>
            </a:r>
            <a:r>
              <a:rPr lang="en-US" altLang="zh-CN" sz="2400">
                <a:solidFill>
                  <a:srgbClr val="000000"/>
                </a:solidFill>
                <a:latin typeface="黑体" panose="02010609060101010101" pitchFamily="49" charset="-122"/>
                <a:ea typeface="黑体" panose="02010609060101010101" pitchFamily="49" charset="-122"/>
                <a:cs typeface="黑体" panose="02010609060101010101" pitchFamily="49" charset="-122"/>
              </a:rPr>
              <a:t> = </a:t>
            </a:r>
            <a:r>
              <a:rPr lang="en-US" altLang="zh-CN" sz="2400" i="1">
                <a:solidFill>
                  <a:srgbClr val="000000"/>
                </a:solidFill>
                <a:latin typeface="黑体" panose="02010609060101010101" pitchFamily="49" charset="-122"/>
                <a:ea typeface="黑体" panose="02010609060101010101" pitchFamily="49" charset="-122"/>
                <a:cs typeface="黑体" panose="02010609060101010101" pitchFamily="49" charset="-122"/>
              </a:rPr>
              <a:t>E </a:t>
            </a:r>
            <a:r>
              <a:rPr lang="en-US" altLang="zh-CN" sz="2400">
                <a:solidFill>
                  <a:srgbClr val="000000"/>
                </a:solidFill>
                <a:latin typeface="黑体" panose="02010609060101010101" pitchFamily="49" charset="-122"/>
                <a:ea typeface="黑体" panose="02010609060101010101" pitchFamily="49" charset="-122"/>
                <a:cs typeface="黑体" panose="02010609060101010101" pitchFamily="49" charset="-122"/>
              </a:rPr>
              <a:t>= 220 V</a:t>
            </a:r>
            <a:r>
              <a:rPr lang="zh-CN" altLang="en-US" sz="2400">
                <a:solidFill>
                  <a:srgbClr val="000000"/>
                </a:solidFill>
                <a:latin typeface="黑体" panose="02010609060101010101" pitchFamily="49" charset="-122"/>
                <a:ea typeface="黑体" panose="02010609060101010101" pitchFamily="49" charset="-122"/>
                <a:cs typeface="黑体" panose="02010609060101010101" pitchFamily="49" charset="-122"/>
              </a:rPr>
              <a:t>，</a:t>
            </a:r>
            <a:endParaRPr lang="zh-CN" altLang="en-US" sz="2400">
              <a:solidFill>
                <a:srgbClr val="000000"/>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90000"/>
              </a:lnSpc>
              <a:buFontTx/>
              <a:buNone/>
            </a:pPr>
            <a:r>
              <a:rPr lang="zh-CN" altLang="en-US" sz="2400">
                <a:solidFill>
                  <a:srgbClr val="000000"/>
                </a:solidFill>
                <a:latin typeface="黑体" panose="02010609060101010101" pitchFamily="49" charset="-122"/>
                <a:ea typeface="黑体" panose="02010609060101010101" pitchFamily="49" charset="-122"/>
                <a:cs typeface="黑体" panose="02010609060101010101" pitchFamily="49" charset="-122"/>
              </a:rPr>
              <a:t>           线电压</a:t>
            </a:r>
            <a:r>
              <a:rPr lang="en-US" altLang="zh-CN" sz="2400" i="1">
                <a:solidFill>
                  <a:srgbClr val="000000"/>
                </a:solidFill>
                <a:latin typeface="黑体" panose="02010609060101010101" pitchFamily="49" charset="-122"/>
                <a:ea typeface="黑体" panose="02010609060101010101" pitchFamily="49" charset="-122"/>
                <a:cs typeface="黑体" panose="02010609060101010101" pitchFamily="49" charset="-122"/>
              </a:rPr>
              <a:t>U</a:t>
            </a:r>
            <a:r>
              <a:rPr lang="en-US" altLang="zh-CN" sz="2400" baseline="-25000">
                <a:solidFill>
                  <a:srgbClr val="000000"/>
                </a:solidFill>
                <a:latin typeface="黑体" panose="02010609060101010101" pitchFamily="49" charset="-122"/>
                <a:ea typeface="黑体" panose="02010609060101010101" pitchFamily="49" charset="-122"/>
                <a:cs typeface="黑体" panose="02010609060101010101" pitchFamily="49" charset="-122"/>
              </a:rPr>
              <a:t>L</a:t>
            </a:r>
            <a:r>
              <a:rPr lang="en-US" altLang="zh-CN" sz="2400">
                <a:solidFill>
                  <a:srgbClr val="000000"/>
                </a:solidFill>
                <a:latin typeface="黑体" panose="02010609060101010101" pitchFamily="49" charset="-122"/>
                <a:ea typeface="黑体" panose="02010609060101010101" pitchFamily="49" charset="-122"/>
                <a:cs typeface="黑体" panose="02010609060101010101" pitchFamily="49" charset="-122"/>
              </a:rPr>
              <a:t> </a:t>
            </a:r>
            <a:r>
              <a:rPr lang="en-US" altLang="zh-CN" sz="2400">
                <a:solidFill>
                  <a:srgbClr val="000000"/>
                </a:solidFill>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rPr>
              <a:t>=</a:t>
            </a:r>
            <a:r>
              <a:rPr lang="en-US" altLang="zh-CN" sz="2400" i="1">
                <a:solidFill>
                  <a:srgbClr val="000000"/>
                </a:solidFill>
                <a:latin typeface="黑体" panose="02010609060101010101" pitchFamily="49" charset="-122"/>
                <a:ea typeface="黑体" panose="02010609060101010101" pitchFamily="49" charset="-122"/>
                <a:cs typeface="黑体" panose="02010609060101010101" pitchFamily="49" charset="-122"/>
              </a:rPr>
              <a:t>U</a:t>
            </a:r>
            <a:r>
              <a:rPr lang="en-US" altLang="zh-CN" sz="2400">
                <a:solidFill>
                  <a:srgbClr val="000000"/>
                </a:solidFill>
                <a:latin typeface="黑体" panose="02010609060101010101" pitchFamily="49" charset="-122"/>
                <a:ea typeface="黑体" panose="02010609060101010101" pitchFamily="49" charset="-122"/>
                <a:cs typeface="黑体" panose="02010609060101010101" pitchFamily="49" charset="-122"/>
              </a:rPr>
              <a:t>p = 380 V</a:t>
            </a:r>
            <a:endParaRPr lang="en-US" altLang="zh-CN" sz="2400">
              <a:solidFill>
                <a:srgbClr val="000000"/>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90000"/>
              </a:lnSpc>
              <a:buFontTx/>
              <a:buNone/>
            </a:pPr>
            <a:r>
              <a:rPr lang="en-US" altLang="zh-CN" sz="2400">
                <a:solidFill>
                  <a:srgbClr val="000000"/>
                </a:solidFill>
                <a:latin typeface="黑体" panose="02010609060101010101" pitchFamily="49" charset="-122"/>
                <a:ea typeface="黑体" panose="02010609060101010101" pitchFamily="49" charset="-122"/>
                <a:cs typeface="黑体" panose="02010609060101010101" pitchFamily="49" charset="-122"/>
              </a:rPr>
              <a:t>        (2) </a:t>
            </a:r>
            <a:r>
              <a:rPr lang="zh-CN" altLang="en-US" sz="2400">
                <a:solidFill>
                  <a:srgbClr val="000000"/>
                </a:solidFill>
                <a:latin typeface="黑体" panose="02010609060101010101" pitchFamily="49" charset="-122"/>
                <a:ea typeface="黑体" panose="02010609060101010101" pitchFamily="49" charset="-122"/>
                <a:cs typeface="黑体" panose="02010609060101010101" pitchFamily="49" charset="-122"/>
              </a:rPr>
              <a:t>三相电源 </a:t>
            </a:r>
            <a:r>
              <a:rPr lang="zh-CN" altLang="en-US" sz="2400">
                <a:solidFill>
                  <a:srgbClr val="000000"/>
                </a:solidFill>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rPr>
              <a:t></a:t>
            </a:r>
            <a:r>
              <a:rPr lang="zh-CN" altLang="en-US" sz="2400">
                <a:solidFill>
                  <a:srgbClr val="000000"/>
                </a:solidFill>
                <a:latin typeface="黑体" panose="02010609060101010101" pitchFamily="49" charset="-122"/>
                <a:ea typeface="黑体" panose="02010609060101010101" pitchFamily="49" charset="-122"/>
                <a:cs typeface="黑体" panose="02010609060101010101" pitchFamily="49" charset="-122"/>
              </a:rPr>
              <a:t> 形接法：</a:t>
            </a:r>
            <a:endParaRPr lang="zh-CN" altLang="en-US" sz="2400">
              <a:solidFill>
                <a:srgbClr val="000000"/>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90000"/>
              </a:lnSpc>
              <a:buFontTx/>
              <a:buNone/>
            </a:pPr>
            <a:r>
              <a:rPr lang="zh-CN" altLang="en-US" sz="2400">
                <a:solidFill>
                  <a:srgbClr val="000000"/>
                </a:solidFill>
                <a:latin typeface="黑体" panose="02010609060101010101" pitchFamily="49" charset="-122"/>
                <a:ea typeface="黑体" panose="02010609060101010101" pitchFamily="49" charset="-122"/>
                <a:cs typeface="黑体" panose="02010609060101010101" pitchFamily="49" charset="-122"/>
              </a:rPr>
              <a:t>            相电压</a:t>
            </a:r>
            <a:r>
              <a:rPr lang="en-US" altLang="zh-CN" sz="2400" i="1">
                <a:solidFill>
                  <a:srgbClr val="000000"/>
                </a:solidFill>
                <a:latin typeface="黑体" panose="02010609060101010101" pitchFamily="49" charset="-122"/>
                <a:ea typeface="黑体" panose="02010609060101010101" pitchFamily="49" charset="-122"/>
                <a:cs typeface="黑体" panose="02010609060101010101" pitchFamily="49" charset="-122"/>
              </a:rPr>
              <a:t>U</a:t>
            </a:r>
            <a:r>
              <a:rPr lang="en-US" altLang="zh-CN" sz="2400" baseline="-25000">
                <a:solidFill>
                  <a:srgbClr val="000000"/>
                </a:solidFill>
                <a:latin typeface="黑体" panose="02010609060101010101" pitchFamily="49" charset="-122"/>
                <a:ea typeface="黑体" panose="02010609060101010101" pitchFamily="49" charset="-122"/>
                <a:cs typeface="黑体" panose="02010609060101010101" pitchFamily="49" charset="-122"/>
              </a:rPr>
              <a:t>P</a:t>
            </a:r>
            <a:r>
              <a:rPr lang="en-US" altLang="zh-CN" sz="2400">
                <a:solidFill>
                  <a:srgbClr val="000000"/>
                </a:solidFill>
                <a:latin typeface="黑体" panose="02010609060101010101" pitchFamily="49" charset="-122"/>
                <a:ea typeface="黑体" panose="02010609060101010101" pitchFamily="49" charset="-122"/>
                <a:cs typeface="黑体" panose="02010609060101010101" pitchFamily="49" charset="-122"/>
              </a:rPr>
              <a:t> = </a:t>
            </a:r>
            <a:r>
              <a:rPr lang="en-US" altLang="zh-CN" sz="2400" i="1">
                <a:solidFill>
                  <a:srgbClr val="000000"/>
                </a:solidFill>
                <a:latin typeface="黑体" panose="02010609060101010101" pitchFamily="49" charset="-122"/>
                <a:ea typeface="黑体" panose="02010609060101010101" pitchFamily="49" charset="-122"/>
                <a:cs typeface="黑体" panose="02010609060101010101" pitchFamily="49" charset="-122"/>
              </a:rPr>
              <a:t>E </a:t>
            </a:r>
            <a:r>
              <a:rPr lang="en-US" altLang="zh-CN" sz="2400">
                <a:solidFill>
                  <a:srgbClr val="000000"/>
                </a:solidFill>
                <a:latin typeface="黑体" panose="02010609060101010101" pitchFamily="49" charset="-122"/>
                <a:ea typeface="黑体" panose="02010609060101010101" pitchFamily="49" charset="-122"/>
                <a:cs typeface="黑体" panose="02010609060101010101" pitchFamily="49" charset="-122"/>
              </a:rPr>
              <a:t>= 220 V</a:t>
            </a:r>
            <a:r>
              <a:rPr lang="zh-CN" altLang="en-US" sz="2400">
                <a:solidFill>
                  <a:srgbClr val="000000"/>
                </a:solidFill>
                <a:latin typeface="黑体" panose="02010609060101010101" pitchFamily="49" charset="-122"/>
                <a:ea typeface="黑体" panose="02010609060101010101" pitchFamily="49" charset="-122"/>
                <a:cs typeface="黑体" panose="02010609060101010101" pitchFamily="49" charset="-122"/>
              </a:rPr>
              <a:t>，</a:t>
            </a:r>
            <a:endParaRPr lang="zh-CN" altLang="en-US" sz="2400">
              <a:solidFill>
                <a:srgbClr val="000000"/>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90000"/>
              </a:lnSpc>
              <a:buFontTx/>
              <a:buNone/>
            </a:pPr>
            <a:r>
              <a:rPr lang="zh-CN" altLang="en-US" sz="2400">
                <a:solidFill>
                  <a:srgbClr val="000000"/>
                </a:solidFill>
                <a:latin typeface="黑体" panose="02010609060101010101" pitchFamily="49" charset="-122"/>
                <a:ea typeface="黑体" panose="02010609060101010101" pitchFamily="49" charset="-122"/>
                <a:cs typeface="黑体" panose="02010609060101010101" pitchFamily="49" charset="-122"/>
              </a:rPr>
              <a:t>            线电压</a:t>
            </a:r>
            <a:r>
              <a:rPr lang="en-US" altLang="zh-CN" sz="2400" i="1">
                <a:solidFill>
                  <a:srgbClr val="000000"/>
                </a:solidFill>
                <a:latin typeface="黑体" panose="02010609060101010101" pitchFamily="49" charset="-122"/>
                <a:ea typeface="黑体" panose="02010609060101010101" pitchFamily="49" charset="-122"/>
                <a:cs typeface="黑体" panose="02010609060101010101" pitchFamily="49" charset="-122"/>
              </a:rPr>
              <a:t>U</a:t>
            </a:r>
            <a:r>
              <a:rPr lang="en-US" altLang="zh-CN" sz="2400" baseline="-25000">
                <a:solidFill>
                  <a:srgbClr val="000000"/>
                </a:solidFill>
                <a:latin typeface="黑体" panose="02010609060101010101" pitchFamily="49" charset="-122"/>
                <a:ea typeface="黑体" panose="02010609060101010101" pitchFamily="49" charset="-122"/>
                <a:cs typeface="黑体" panose="02010609060101010101" pitchFamily="49" charset="-122"/>
              </a:rPr>
              <a:t>L </a:t>
            </a:r>
            <a:r>
              <a:rPr lang="en-US" altLang="zh-CN" sz="2400">
                <a:solidFill>
                  <a:srgbClr val="000000"/>
                </a:solidFill>
                <a:latin typeface="黑体" panose="02010609060101010101" pitchFamily="49" charset="-122"/>
                <a:ea typeface="黑体" panose="02010609060101010101" pitchFamily="49" charset="-122"/>
                <a:cs typeface="黑体" panose="02010609060101010101" pitchFamily="49" charset="-122"/>
              </a:rPr>
              <a:t>= </a:t>
            </a:r>
            <a:r>
              <a:rPr lang="en-US" altLang="zh-CN" sz="2400" i="1">
                <a:solidFill>
                  <a:srgbClr val="000000"/>
                </a:solidFill>
                <a:latin typeface="黑体" panose="02010609060101010101" pitchFamily="49" charset="-122"/>
                <a:ea typeface="黑体" panose="02010609060101010101" pitchFamily="49" charset="-122"/>
                <a:cs typeface="黑体" panose="02010609060101010101" pitchFamily="49" charset="-122"/>
              </a:rPr>
              <a:t>U</a:t>
            </a:r>
            <a:r>
              <a:rPr lang="en-US" altLang="zh-CN" sz="2400">
                <a:solidFill>
                  <a:srgbClr val="000000"/>
                </a:solidFill>
                <a:latin typeface="黑体" panose="02010609060101010101" pitchFamily="49" charset="-122"/>
                <a:ea typeface="黑体" panose="02010609060101010101" pitchFamily="49" charset="-122"/>
                <a:cs typeface="黑体" panose="02010609060101010101" pitchFamily="49" charset="-122"/>
              </a:rPr>
              <a:t>p = 220 V</a:t>
            </a:r>
            <a:r>
              <a:rPr lang="zh-CN" altLang="en-US" sz="2400">
                <a:solidFill>
                  <a:srgbClr val="000000"/>
                </a:solidFill>
                <a:latin typeface="黑体" panose="02010609060101010101" pitchFamily="49" charset="-122"/>
                <a:ea typeface="黑体" panose="02010609060101010101" pitchFamily="49" charset="-122"/>
                <a:cs typeface="黑体" panose="02010609060101010101" pitchFamily="49" charset="-122"/>
              </a:rPr>
              <a:t>。　</a:t>
            </a:r>
            <a:endParaRPr lang="zh-CN" altLang="en-US" sz="2400"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3" name="组合 2"/>
          <p:cNvGrpSpPr/>
          <p:nvPr/>
        </p:nvGrpSpPr>
        <p:grpSpPr>
          <a:xfrm>
            <a:off x="6985" y="264160"/>
            <a:ext cx="9143365" cy="461010"/>
            <a:chOff x="11" y="653"/>
            <a:chExt cx="14399" cy="726"/>
          </a:xfrm>
        </p:grpSpPr>
        <p:grpSp>
          <p:nvGrpSpPr>
            <p:cNvPr id="4" name="组合 3"/>
            <p:cNvGrpSpPr/>
            <p:nvPr/>
          </p:nvGrpSpPr>
          <p:grpSpPr>
            <a:xfrm rot="0">
              <a:off x="6546" y="653"/>
              <a:ext cx="7864" cy="640"/>
              <a:chOff x="6546" y="653"/>
              <a:chExt cx="7864" cy="640"/>
            </a:xfrm>
          </p:grpSpPr>
          <p:grpSp>
            <p:nvGrpSpPr>
              <p:cNvPr id="23" name="组合 22"/>
              <p:cNvGrpSpPr/>
              <p:nvPr/>
            </p:nvGrpSpPr>
            <p:grpSpPr>
              <a:xfrm rot="0">
                <a:off x="6546" y="653"/>
                <a:ext cx="7865" cy="628"/>
                <a:chOff x="4774" y="800"/>
                <a:chExt cx="7865" cy="628"/>
              </a:xfrm>
            </p:grpSpPr>
            <p:sp>
              <p:nvSpPr>
                <p:cNvPr id="5" name="文本框 4"/>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6" name="文本框 5"/>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7" name="文本框 6"/>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1" name="直接连接符 10"/>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12" name="文本框 11"/>
            <p:cNvSpPr txBox="1"/>
            <p:nvPr/>
          </p:nvSpPr>
          <p:spPr>
            <a:xfrm>
              <a:off x="11" y="654"/>
              <a:ext cx="12276" cy="725"/>
            </a:xfrm>
            <a:prstGeom prst="rect">
              <a:avLst/>
            </a:prstGeom>
            <a:noFill/>
          </p:spPr>
          <p:txBody>
            <a:bodyPr wrap="square" rtlCol="0" anchor="t">
              <a:spAutoFit/>
            </a:bodyPr>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三相交流电源</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Tree>
    <p:custDataLst>
      <p:tags r:id="rId3"/>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1" name="Rectangle 2"/>
          <p:cNvSpPr txBox="1">
            <a:spLocks noChangeArrowheads="1"/>
          </p:cNvSpPr>
          <p:nvPr>
            <p:custDataLst>
              <p:tags r:id="rId2"/>
            </p:custDataLst>
          </p:nvPr>
        </p:nvSpPr>
        <p:spPr bwMode="auto">
          <a:xfrm>
            <a:off x="349885" y="1669415"/>
            <a:ext cx="8509000" cy="5116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eaLnBrk="1" hangingPunct="1"/>
            <a:r>
              <a:rPr lang="zh-CN" altLang="en-US" sz="2800" b="1">
                <a:solidFill>
                  <a:schemeClr val="dk1"/>
                </a:solidFill>
                <a:latin typeface="黑体" panose="02010609060101010101" pitchFamily="49" charset="-122"/>
                <a:ea typeface="黑体" panose="02010609060101010101" pitchFamily="49" charset="-122"/>
                <a:cs typeface="黑体" panose="02010609060101010101" pitchFamily="49" charset="-122"/>
              </a:rPr>
              <a:t>练习</a:t>
            </a:r>
            <a:r>
              <a:rPr lang="en-US" altLang="zh-CN" sz="2800" b="1">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800" b="1">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三相正弦对称电源幅值相等、频率相同、相位互差</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120</a:t>
            </a:r>
            <a:r>
              <a:rPr lang="en-US"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r>
              <a:rPr lang="zh-CN" altLang="en-US" sz="2800" b="1">
                <a:solidFill>
                  <a:schemeClr val="dk1"/>
                </a:solidFill>
                <a:latin typeface="黑体" panose="02010609060101010101" pitchFamily="49" charset="-122"/>
                <a:ea typeface="黑体" panose="02010609060101010101" pitchFamily="49" charset="-122"/>
                <a:cs typeface="黑体" panose="02010609060101010101" pitchFamily="49" charset="-122"/>
                <a:sym typeface="+mn-ea"/>
              </a:rPr>
              <a:t>练习</a:t>
            </a:r>
            <a:r>
              <a:rPr lang="en-US" altLang="zh-CN" sz="2800" b="1">
                <a:solidFill>
                  <a:schemeClr val="dk1"/>
                </a:solidFill>
                <a:latin typeface="黑体" panose="02010609060101010101" pitchFamily="49" charset="-122"/>
                <a:ea typeface="黑体" panose="02010609060101010101" pitchFamily="49" charset="-122"/>
                <a:cs typeface="黑体" panose="02010609060101010101" pitchFamily="49" charset="-122"/>
                <a:sym typeface="+mn-ea"/>
              </a:rPr>
              <a:t>2</a:t>
            </a:r>
            <a:r>
              <a:rPr lang="zh-CN" altLang="en-US" sz="2800" b="1">
                <a:solidFill>
                  <a:schemeClr val="dk1"/>
                </a:solidFill>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三相正弦对称电路的电动势代数和任一时刻均为零。（</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r>
              <a:rPr lang="zh-CN" altLang="en-US" sz="2800" b="1">
                <a:solidFill>
                  <a:schemeClr val="dk1"/>
                </a:solidFill>
                <a:latin typeface="黑体" panose="02010609060101010101" pitchFamily="49" charset="-122"/>
                <a:ea typeface="黑体" panose="02010609060101010101" pitchFamily="49" charset="-122"/>
                <a:cs typeface="黑体" panose="02010609060101010101" pitchFamily="49" charset="-122"/>
                <a:sym typeface="+mn-ea"/>
              </a:rPr>
              <a:t>练习</a:t>
            </a:r>
            <a:r>
              <a:rPr lang="en-US" altLang="zh-CN" sz="2800" b="1">
                <a:solidFill>
                  <a:schemeClr val="dk1"/>
                </a:solidFill>
                <a:latin typeface="黑体" panose="02010609060101010101" pitchFamily="49" charset="-122"/>
                <a:ea typeface="黑体" panose="02010609060101010101" pitchFamily="49" charset="-122"/>
                <a:cs typeface="黑体" panose="02010609060101010101" pitchFamily="49" charset="-122"/>
                <a:sym typeface="+mn-ea"/>
              </a:rPr>
              <a:t>3</a:t>
            </a:r>
            <a:r>
              <a:rPr lang="zh-CN" altLang="en-US" sz="2800" b="1">
                <a:solidFill>
                  <a:schemeClr val="dk1"/>
                </a:solidFill>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三相四线制供电系统中，中线具有使不对称的负载获得对称相电压的作用。（</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r>
              <a:rPr lang="zh-CN" altLang="en-US" sz="2800" b="1">
                <a:solidFill>
                  <a:schemeClr val="dk1"/>
                </a:solidFill>
                <a:latin typeface="黑体" panose="02010609060101010101" pitchFamily="49" charset="-122"/>
                <a:ea typeface="黑体" panose="02010609060101010101" pitchFamily="49" charset="-122"/>
                <a:cs typeface="黑体" panose="02010609060101010101" pitchFamily="49" charset="-122"/>
                <a:sym typeface="+mn-ea"/>
              </a:rPr>
              <a:t>练习</a:t>
            </a:r>
            <a:r>
              <a:rPr lang="en-US" altLang="zh-CN" sz="2800" b="1">
                <a:solidFill>
                  <a:schemeClr val="dk1"/>
                </a:solidFill>
                <a:latin typeface="黑体" panose="02010609060101010101" pitchFamily="49" charset="-122"/>
                <a:ea typeface="黑体" panose="02010609060101010101" pitchFamily="49" charset="-122"/>
                <a:cs typeface="黑体" panose="02010609060101010101" pitchFamily="49" charset="-122"/>
                <a:sym typeface="+mn-ea"/>
              </a:rPr>
              <a:t>4</a:t>
            </a:r>
            <a:r>
              <a:rPr lang="zh-CN" altLang="en-US" sz="2800" b="1">
                <a:solidFill>
                  <a:schemeClr val="dk1"/>
                </a:solidFill>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下列各相序中，属于正序的是（</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U</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V</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W</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U       B</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V</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U</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W</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V   </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C</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U</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W</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V</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U       D</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W</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V</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U</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W </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3" name="组合 2"/>
          <p:cNvGrpSpPr/>
          <p:nvPr/>
        </p:nvGrpSpPr>
        <p:grpSpPr>
          <a:xfrm>
            <a:off x="6985" y="264160"/>
            <a:ext cx="9143365" cy="461010"/>
            <a:chOff x="11" y="653"/>
            <a:chExt cx="14399" cy="726"/>
          </a:xfrm>
        </p:grpSpPr>
        <p:grpSp>
          <p:nvGrpSpPr>
            <p:cNvPr id="4" name="组合 3"/>
            <p:cNvGrpSpPr/>
            <p:nvPr/>
          </p:nvGrpSpPr>
          <p:grpSpPr>
            <a:xfrm rot="0">
              <a:off x="6546" y="653"/>
              <a:ext cx="7864" cy="640"/>
              <a:chOff x="6546" y="653"/>
              <a:chExt cx="7864" cy="640"/>
            </a:xfrm>
          </p:grpSpPr>
          <p:grpSp>
            <p:nvGrpSpPr>
              <p:cNvPr id="23" name="组合 22"/>
              <p:cNvGrpSpPr/>
              <p:nvPr/>
            </p:nvGrpSpPr>
            <p:grpSpPr>
              <a:xfrm rot="0">
                <a:off x="6546" y="653"/>
                <a:ext cx="7865" cy="628"/>
                <a:chOff x="4774" y="800"/>
                <a:chExt cx="7865" cy="628"/>
              </a:xfrm>
            </p:grpSpPr>
            <p:sp>
              <p:nvSpPr>
                <p:cNvPr id="5" name="文本框 4"/>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6" name="文本框 5"/>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7" name="文本框 6"/>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1" name="直接连接符 10"/>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12" name="文本框 11"/>
            <p:cNvSpPr txBox="1"/>
            <p:nvPr/>
          </p:nvSpPr>
          <p:spPr>
            <a:xfrm>
              <a:off x="11" y="654"/>
              <a:ext cx="12276" cy="725"/>
            </a:xfrm>
            <a:prstGeom prst="rect">
              <a:avLst/>
            </a:prstGeom>
            <a:noFill/>
          </p:spPr>
          <p:txBody>
            <a:bodyPr wrap="square" rtlCol="0" anchor="t">
              <a:spAutoFit/>
            </a:bodyPr>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三相交流电源</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
        <p:nvSpPr>
          <p:cNvPr id="2" name="文本框 1"/>
          <p:cNvSpPr txBox="1"/>
          <p:nvPr/>
        </p:nvSpPr>
        <p:spPr>
          <a:xfrm>
            <a:off x="349885" y="856530"/>
            <a:ext cx="3048000" cy="521970"/>
          </a:xfrm>
          <a:prstGeom prst="rect">
            <a:avLst/>
          </a:prstGeom>
        </p:spPr>
        <p:txBody>
          <a:bodyPr>
            <a:spAutoFit/>
            <a:extLst>
              <a:ext uri="{4A0BC546-FE56-4ADE-93B0-CB8AF2F6F144}">
                <wpsdc:textFrameExt xmlns:wpsdc="http://www.wps.cn/officeDocument/2022/drawingmlCustomData" type="text"/>
              </a:ext>
            </a:extLst>
          </a:bodyPr>
          <a:p>
            <a:pPr algn="l"/>
            <a:r>
              <a:rPr lang="zh-CN" altLang="en-US" sz="2800">
                <a:latin typeface="黑体" panose="02010609060101010101" pitchFamily="49" charset="-122"/>
                <a:ea typeface="黑体" panose="02010609060101010101" pitchFamily="49" charset="-122"/>
              </a:rPr>
              <a:t>课堂巩固</a:t>
            </a:r>
            <a:endParaRPr lang="zh-CN" altLang="en-US" sz="2800">
              <a:latin typeface="黑体" panose="02010609060101010101" pitchFamily="49" charset="-122"/>
              <a:ea typeface="黑体" panose="02010609060101010101" pitchFamily="49" charset="-122"/>
            </a:endParaRPr>
          </a:p>
        </p:txBody>
      </p:sp>
    </p:spTree>
    <p:custDataLst>
      <p:tags r:id="rId3"/>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1" name="Rectangle 2"/>
          <p:cNvSpPr txBox="1">
            <a:spLocks noChangeArrowheads="1"/>
          </p:cNvSpPr>
          <p:nvPr>
            <p:custDataLst>
              <p:tags r:id="rId2"/>
            </p:custDataLst>
          </p:nvPr>
        </p:nvSpPr>
        <p:spPr bwMode="auto">
          <a:xfrm>
            <a:off x="532765" y="1767840"/>
            <a:ext cx="8229600" cy="449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eaLnBrk="1" hangingPunct="1"/>
            <a:r>
              <a:rPr lang="zh-CN" altLang="en-US" sz="2800" b="1">
                <a:solidFill>
                  <a:schemeClr val="dk1"/>
                </a:solidFill>
                <a:latin typeface="黑体" panose="02010609060101010101" pitchFamily="49" charset="-122"/>
                <a:ea typeface="黑体" panose="02010609060101010101" pitchFamily="49" charset="-122"/>
                <a:cs typeface="黑体" panose="02010609060101010101" pitchFamily="49" charset="-122"/>
              </a:rPr>
              <a:t>练习</a:t>
            </a:r>
            <a:r>
              <a:rPr lang="en-US" altLang="zh-CN" sz="2800" b="1">
                <a:solidFill>
                  <a:schemeClr val="dk1"/>
                </a:solidFill>
                <a:latin typeface="黑体" panose="02010609060101010101" pitchFamily="49" charset="-122"/>
                <a:ea typeface="黑体" panose="02010609060101010101" pitchFamily="49" charset="-122"/>
                <a:cs typeface="黑体" panose="02010609060101010101" pitchFamily="49" charset="-122"/>
              </a:rPr>
              <a:t>5</a:t>
            </a:r>
            <a:r>
              <a:rPr lang="zh-CN" altLang="en-US" sz="2800" b="1">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对称三相电动势是指（</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）的三相电动势。</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 </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电压相等、频率不同、初相角均为</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120</a:t>
            </a:r>
            <a:r>
              <a:rPr lang="en-US"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B. </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电压不等、频率不同、相位互差</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180</a:t>
            </a:r>
            <a:r>
              <a:rPr lang="en-US"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C. </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最大值相等、频率相同、相位互差</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120</a:t>
            </a:r>
            <a:r>
              <a:rPr lang="en-US"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D. </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三个交流电都一样的电动势</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r>
              <a:rPr lang="zh-CN" altLang="en-US" sz="2800" b="1">
                <a:solidFill>
                  <a:schemeClr val="dk1"/>
                </a:solidFill>
                <a:latin typeface="黑体" panose="02010609060101010101" pitchFamily="49" charset="-122"/>
                <a:ea typeface="黑体" panose="02010609060101010101" pitchFamily="49" charset="-122"/>
                <a:cs typeface="黑体" panose="02010609060101010101" pitchFamily="49" charset="-122"/>
                <a:sym typeface="+mn-ea"/>
              </a:rPr>
              <a:t>练习</a:t>
            </a:r>
            <a:r>
              <a:rPr lang="en-US" altLang="zh-CN" sz="2800" b="1">
                <a:solidFill>
                  <a:schemeClr val="dk1"/>
                </a:solidFill>
                <a:latin typeface="黑体" panose="02010609060101010101" pitchFamily="49" charset="-122"/>
                <a:ea typeface="黑体" panose="02010609060101010101" pitchFamily="49" charset="-122"/>
                <a:cs typeface="黑体" panose="02010609060101010101" pitchFamily="49" charset="-122"/>
                <a:sym typeface="+mn-ea"/>
              </a:rPr>
              <a:t>6</a:t>
            </a:r>
            <a:r>
              <a:rPr lang="zh-CN" altLang="en-US" sz="2800" b="1">
                <a:solidFill>
                  <a:schemeClr val="dk1"/>
                </a:solidFill>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对称三相电势在任一瞬间的（</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）等于零。</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  A. </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频率</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    B.</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波形</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    C.</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角度</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     D.</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代数和</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3" name="组合 2"/>
          <p:cNvGrpSpPr/>
          <p:nvPr/>
        </p:nvGrpSpPr>
        <p:grpSpPr>
          <a:xfrm>
            <a:off x="6985" y="264160"/>
            <a:ext cx="9143365" cy="461010"/>
            <a:chOff x="11" y="653"/>
            <a:chExt cx="14399" cy="726"/>
          </a:xfrm>
        </p:grpSpPr>
        <p:grpSp>
          <p:nvGrpSpPr>
            <p:cNvPr id="4" name="组合 3"/>
            <p:cNvGrpSpPr/>
            <p:nvPr/>
          </p:nvGrpSpPr>
          <p:grpSpPr>
            <a:xfrm rot="0">
              <a:off x="6546" y="653"/>
              <a:ext cx="7864" cy="640"/>
              <a:chOff x="6546" y="653"/>
              <a:chExt cx="7864" cy="640"/>
            </a:xfrm>
          </p:grpSpPr>
          <p:grpSp>
            <p:nvGrpSpPr>
              <p:cNvPr id="23" name="组合 22"/>
              <p:cNvGrpSpPr/>
              <p:nvPr/>
            </p:nvGrpSpPr>
            <p:grpSpPr>
              <a:xfrm rot="0">
                <a:off x="6546" y="653"/>
                <a:ext cx="7865" cy="628"/>
                <a:chOff x="4774" y="800"/>
                <a:chExt cx="7865" cy="628"/>
              </a:xfrm>
            </p:grpSpPr>
            <p:sp>
              <p:nvSpPr>
                <p:cNvPr id="5" name="文本框 4"/>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6" name="文本框 5"/>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7" name="文本框 6"/>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1" name="直接连接符 10"/>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12" name="文本框 11"/>
            <p:cNvSpPr txBox="1"/>
            <p:nvPr/>
          </p:nvSpPr>
          <p:spPr>
            <a:xfrm>
              <a:off x="11" y="654"/>
              <a:ext cx="12276" cy="725"/>
            </a:xfrm>
            <a:prstGeom prst="rect">
              <a:avLst/>
            </a:prstGeom>
            <a:noFill/>
          </p:spPr>
          <p:txBody>
            <a:bodyPr wrap="square" rtlCol="0" anchor="t">
              <a:spAutoFit/>
            </a:bodyPr>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三相交流电源</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
        <p:nvSpPr>
          <p:cNvPr id="2" name="文本框 1"/>
          <p:cNvSpPr txBox="1"/>
          <p:nvPr/>
        </p:nvSpPr>
        <p:spPr>
          <a:xfrm>
            <a:off x="532765" y="985435"/>
            <a:ext cx="3048000" cy="521970"/>
          </a:xfrm>
          <a:prstGeom prst="rect">
            <a:avLst/>
          </a:prstGeom>
        </p:spPr>
        <p:txBody>
          <a:bodyPr>
            <a:spAutoFit/>
            <a:extLst>
              <a:ext uri="{4A0BC546-FE56-4ADE-93B0-CB8AF2F6F144}">
                <wpsdc:textFrameExt xmlns:wpsdc="http://www.wps.cn/officeDocument/2022/drawingmlCustomData" type="text"/>
              </a:ext>
            </a:extLst>
          </a:bodyPr>
          <a:p>
            <a:pPr algn="l"/>
            <a:r>
              <a:rPr lang="zh-CN" altLang="en-US" sz="2800">
                <a:latin typeface="黑体" panose="02010609060101010101" pitchFamily="49" charset="-122"/>
                <a:ea typeface="黑体" panose="02010609060101010101" pitchFamily="49" charset="-122"/>
              </a:rPr>
              <a:t>课堂巩固</a:t>
            </a:r>
            <a:endParaRPr lang="zh-CN" altLang="en-US" sz="2800">
              <a:latin typeface="黑体" panose="02010609060101010101" pitchFamily="49" charset="-122"/>
              <a:ea typeface="黑体" panose="02010609060101010101" pitchFamily="49" charset="-122"/>
            </a:endParaRPr>
          </a:p>
        </p:txBody>
      </p:sp>
    </p:spTree>
    <p:custDataLst>
      <p:tags r:id="rId3"/>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6627" name="Rectangle 3"/>
          <p:cNvSpPr>
            <a:spLocks noGrp="1"/>
          </p:cNvSpPr>
          <p:nvPr>
            <p:custDataLst>
              <p:tags r:id="rId2"/>
            </p:custDataLst>
          </p:nvPr>
        </p:nvSpPr>
        <p:spPr>
          <a:xfrm>
            <a:off x="450563" y="1375011"/>
            <a:ext cx="8250239" cy="4695589"/>
          </a:xfrm>
          <a:prstGeom prst="rect">
            <a:avLst/>
          </a:prstGeom>
          <a:noFill/>
          <a:ln>
            <a:noFill/>
          </a:ln>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r>
              <a:rPr kumimoji="1"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rPr>
              <a:t> 1. </a:t>
            </a:r>
            <a:r>
              <a:rPr kumimoji="1"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理解对称三相负载</a:t>
            </a:r>
            <a:r>
              <a:rPr kumimoji="1"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rPr>
              <a:t>Y</a:t>
            </a:r>
            <a:r>
              <a:rPr kumimoji="1"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联结时相线电压、相线电流关系</a:t>
            </a:r>
            <a:r>
              <a:rPr kumimoji="1"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rPr>
              <a:t>; </a:t>
            </a:r>
            <a:endParaRPr kumimoji="1"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r>
              <a:rPr kumimoji="1"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rPr>
              <a:t>2. </a:t>
            </a:r>
            <a:r>
              <a:rPr kumimoji="1"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理解对称三相负载</a:t>
            </a:r>
            <a:r>
              <a:rPr kumimoji="1"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rPr>
              <a:t>Y</a:t>
            </a:r>
            <a:r>
              <a:rPr kumimoji="1"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△联结时相线电压、相线电流关系。</a:t>
            </a:r>
            <a:endParaRPr kumimoji="1"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14" name="组合 13"/>
          <p:cNvGrpSpPr/>
          <p:nvPr/>
        </p:nvGrpSpPr>
        <p:grpSpPr>
          <a:xfrm rot="0">
            <a:off x="4156710" y="414655"/>
            <a:ext cx="4993640" cy="406400"/>
            <a:chOff x="6546" y="653"/>
            <a:chExt cx="7864" cy="640"/>
          </a:xfrm>
        </p:grpSpPr>
        <p:grpSp>
          <p:nvGrpSpPr>
            <p:cNvPr id="15" name="组合 14"/>
            <p:cNvGrpSpPr/>
            <p:nvPr/>
          </p:nvGrpSpPr>
          <p:grpSpPr>
            <a:xfrm rot="0">
              <a:off x="6546" y="653"/>
              <a:ext cx="7865" cy="628"/>
              <a:chOff x="4774" y="800"/>
              <a:chExt cx="7865" cy="628"/>
            </a:xfrm>
          </p:grpSpPr>
          <p:sp>
            <p:nvSpPr>
              <p:cNvPr id="16" name="文本框 15"/>
              <p:cNvSpPr txBox="1"/>
              <p:nvPr/>
            </p:nvSpPr>
            <p:spPr>
              <a:xfrm>
                <a:off x="6743"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讲授新知</a:t>
                </a:r>
                <a:endParaRPr lang="zh-CN" altLang="en-US" sz="2000" b="1">
                  <a:solidFill>
                    <a:schemeClr val="tx1"/>
                  </a:solidFill>
                  <a:latin typeface="黑体" panose="02010609060101010101" pitchFamily="49" charset="-122"/>
                  <a:ea typeface="黑体" panose="02010609060101010101" pitchFamily="49" charset="-122"/>
                </a:endParaRPr>
              </a:p>
            </p:txBody>
          </p:sp>
          <p:sp>
            <p:nvSpPr>
              <p:cNvPr id="17" name="文本框 16"/>
              <p:cNvSpPr txBox="1"/>
              <p:nvPr/>
            </p:nvSpPr>
            <p:spPr>
              <a:xfrm>
                <a:off x="8699"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课堂小结</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18" name="文本框 17"/>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9" name="文本框 18"/>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1" name="直接连接符 20"/>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12" name="文本框 11"/>
          <p:cNvSpPr txBox="1"/>
          <p:nvPr/>
        </p:nvSpPr>
        <p:spPr>
          <a:xfrm>
            <a:off x="6985" y="414655"/>
            <a:ext cx="7795260" cy="460375"/>
          </a:xfrm>
          <a:prstGeom prst="rect">
            <a:avLst/>
          </a:prstGeom>
          <a:noFill/>
        </p:spPr>
        <p:txBody>
          <a:bodyPr wrap="square" rtlCol="0" anchor="t">
            <a:spAutoFit/>
          </a:bodyPr>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三相交流电源</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3"/>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25602" name="Picture 2"/>
          <p:cNvPicPr>
            <a:picLocks noChangeAspect="1" noChangeArrowheads="1"/>
          </p:cNvPicPr>
          <p:nvPr/>
        </p:nvPicPr>
        <p:blipFill>
          <a:blip r:embed="rId2"/>
          <a:srcRect/>
          <a:stretch>
            <a:fillRect/>
          </a:stretch>
        </p:blipFill>
        <p:spPr bwMode="auto">
          <a:xfrm>
            <a:off x="3318635" y="2138363"/>
            <a:ext cx="2506730" cy="24448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 name="组合 2"/>
          <p:cNvGrpSpPr/>
          <p:nvPr/>
        </p:nvGrpSpPr>
        <p:grpSpPr>
          <a:xfrm>
            <a:off x="179070" y="264160"/>
            <a:ext cx="8971280" cy="460375"/>
            <a:chOff x="282" y="653"/>
            <a:chExt cx="14128" cy="725"/>
          </a:xfrm>
        </p:grpSpPr>
        <p:grpSp>
          <p:nvGrpSpPr>
            <p:cNvPr id="4" name="组合 3"/>
            <p:cNvGrpSpPr/>
            <p:nvPr/>
          </p:nvGrpSpPr>
          <p:grpSpPr>
            <a:xfrm rot="0">
              <a:off x="6546" y="653"/>
              <a:ext cx="7864" cy="640"/>
              <a:chOff x="6546" y="653"/>
              <a:chExt cx="7864" cy="640"/>
            </a:xfrm>
          </p:grpSpPr>
          <p:grpSp>
            <p:nvGrpSpPr>
              <p:cNvPr id="23" name="组合 22"/>
              <p:cNvGrpSpPr/>
              <p:nvPr/>
            </p:nvGrpSpPr>
            <p:grpSpPr>
              <a:xfrm rot="0">
                <a:off x="6546" y="653"/>
                <a:ext cx="7865" cy="628"/>
                <a:chOff x="4774" y="800"/>
                <a:chExt cx="7865" cy="628"/>
              </a:xfrm>
            </p:grpSpPr>
            <p:sp>
              <p:nvSpPr>
                <p:cNvPr id="5" name="文本框 4"/>
                <p:cNvSpPr txBox="1"/>
                <p:nvPr/>
              </p:nvSpPr>
              <p:spPr>
                <a:xfrm>
                  <a:off x="6743" y="800"/>
                  <a:ext cx="1984" cy="628"/>
                </a:xfrm>
                <a:prstGeom prst="rect">
                  <a:avLst/>
                </a:prstGeom>
                <a:noFill/>
              </p:spPr>
              <p:txBody>
                <a:bodyPr wrap="square" rtlCol="0">
                  <a:spAutoFit/>
                </a:bodyPr>
                <a:p>
                  <a:pPr lvl="0" algn="ctr">
                    <a:buClrTx/>
                    <a:buSzTx/>
                    <a:buFontTx/>
                  </a:pPr>
                  <a:r>
                    <a:rPr lang="zh-CN" altLang="en-US" sz="2000" b="1">
                      <a:latin typeface="黑体" panose="02010609060101010101" pitchFamily="49" charset="-122"/>
                      <a:ea typeface="黑体" panose="02010609060101010101" pitchFamily="49" charset="-122"/>
                      <a:sym typeface="+mn-ea"/>
                    </a:rPr>
                    <a:t>讲授新知</a:t>
                  </a:r>
                  <a:endParaRPr lang="zh-CN" altLang="en-US" sz="2000" b="1">
                    <a:latin typeface="黑体" panose="02010609060101010101" pitchFamily="49" charset="-122"/>
                    <a:ea typeface="黑体" panose="02010609060101010101" pitchFamily="49" charset="-122"/>
                    <a:sym typeface="+mn-ea"/>
                  </a:endParaRPr>
                </a:p>
              </p:txBody>
            </p:sp>
            <p:sp>
              <p:nvSpPr>
                <p:cNvPr id="6" name="文本框 5"/>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7" name="文本框 6"/>
                <p:cNvSpPr txBox="1"/>
                <p:nvPr/>
              </p:nvSpPr>
              <p:spPr>
                <a:xfrm>
                  <a:off x="10655"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spAutoFit/>
                </a:bodyPr>
                <a:p>
                  <a:pPr lvl="0" algn="ctr">
                    <a:buClrTx/>
                    <a:buSzTx/>
                    <a:buFontTx/>
                  </a:pPr>
                  <a:r>
                    <a:rPr lang="zh-CN" altLang="en-US" sz="2000" b="1">
                      <a:latin typeface="黑体" panose="02010609060101010101" pitchFamily="49" charset="-122"/>
                      <a:ea typeface="黑体" panose="02010609060101010101" pitchFamily="49" charset="-122"/>
                      <a:sym typeface="+mn-ea"/>
                    </a:rPr>
                    <a:t>课后作业</a:t>
                  </a:r>
                  <a:endParaRPr lang="zh-CN" altLang="en-US" sz="2000" b="1">
                    <a:latin typeface="黑体" panose="02010609060101010101" pitchFamily="49" charset="-122"/>
                    <a:ea typeface="黑体" panose="02010609060101010101" pitchFamily="49" charset="-122"/>
                    <a:sym typeface="+mn-ea"/>
                  </a:endParaRPr>
                </a:p>
              </p:txBody>
            </p:sp>
            <p:sp>
              <p:nvSpPr>
                <p:cNvPr id="10" name="文本框 9"/>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1" name="直接连接符 10"/>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12" name="文本框 11"/>
            <p:cNvSpPr txBox="1"/>
            <p:nvPr/>
          </p:nvSpPr>
          <p:spPr>
            <a:xfrm>
              <a:off x="282" y="653"/>
              <a:ext cx="12276" cy="725"/>
            </a:xfrm>
            <a:prstGeom prst="rect">
              <a:avLst/>
            </a:prstGeom>
            <a:noFill/>
          </p:spPr>
          <p:txBody>
            <a:bodyPr wrap="square" rtlCol="0" anchor="t">
              <a:spAutoFit/>
            </a:bodyPr>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三相交流电源</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Tree>
    <p:custDataLst>
      <p:tags r:id="rId3"/>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rot="0">
            <a:off x="4156710" y="414655"/>
            <a:ext cx="4993640" cy="406400"/>
            <a:chOff x="6546" y="653"/>
            <a:chExt cx="7864" cy="640"/>
          </a:xfrm>
        </p:grpSpPr>
        <p:grpSp>
          <p:nvGrpSpPr>
            <p:cNvPr id="10" name="组合 9"/>
            <p:cNvGrpSpPr/>
            <p:nvPr/>
          </p:nvGrpSpPr>
          <p:grpSpPr>
            <a:xfrm rot="0">
              <a:off x="6546" y="653"/>
              <a:ext cx="7865" cy="628"/>
              <a:chOff x="4774" y="800"/>
              <a:chExt cx="7865" cy="628"/>
            </a:xfrm>
          </p:grpSpPr>
          <p:sp>
            <p:nvSpPr>
              <p:cNvPr id="13" name="文本框 12"/>
              <p:cNvSpPr txBox="1"/>
              <p:nvPr/>
            </p:nvSpPr>
            <p:spPr>
              <a:xfrm>
                <a:off x="6743"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讲授新知</a:t>
                </a:r>
                <a:endParaRPr lang="zh-CN" altLang="en-US" sz="2000" b="1">
                  <a:solidFill>
                    <a:schemeClr val="tx1"/>
                  </a:solidFill>
                  <a:latin typeface="黑体" panose="02010609060101010101" pitchFamily="49" charset="-122"/>
                  <a:ea typeface="黑体" panose="02010609060101010101" pitchFamily="49" charset="-122"/>
                </a:endParaRPr>
              </a:p>
            </p:txBody>
          </p:sp>
          <p:sp>
            <p:nvSpPr>
              <p:cNvPr id="15" name="文本框 14"/>
              <p:cNvSpPr txBox="1"/>
              <p:nvPr/>
            </p:nvSpPr>
            <p:spPr>
              <a:xfrm>
                <a:off x="8699" y="800"/>
                <a:ext cx="1984" cy="628"/>
              </a:xfrm>
              <a:prstGeom prst="rect">
                <a:avLst/>
              </a:prstGeom>
              <a:noFill/>
              <a:extLst>
                <a:ext uri="{909E8E84-426E-40DD-AFC4-6F175D3DCCD1}">
                  <a14:hiddenFill xmlns:a14="http://schemas.microsoft.com/office/drawing/2010/main">
                    <a:solidFill>
                      <a:srgbClr val="007AAE"/>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课堂小结</a:t>
                </a:r>
                <a:endParaRPr lang="zh-CN" altLang="en-US" sz="2000" b="1">
                  <a:solidFill>
                    <a:schemeClr val="tx1"/>
                  </a:solidFill>
                  <a:latin typeface="黑体" panose="02010609060101010101" pitchFamily="49" charset="-122"/>
                  <a:ea typeface="黑体" panose="02010609060101010101" pitchFamily="49" charset="-122"/>
                </a:endParaRPr>
              </a:p>
            </p:txBody>
          </p:sp>
          <p:sp>
            <p:nvSpPr>
              <p:cNvPr id="16" name="文本框 15"/>
              <p:cNvSpPr txBox="1"/>
              <p:nvPr/>
            </p:nvSpPr>
            <p:spPr>
              <a:xfrm>
                <a:off x="10655"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课后作业</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18" name="文本框 17"/>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1" name="直接连接符 20"/>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12" name="文本框 11"/>
          <p:cNvSpPr txBox="1"/>
          <p:nvPr/>
        </p:nvSpPr>
        <p:spPr>
          <a:xfrm>
            <a:off x="0" y="353060"/>
            <a:ext cx="7795260" cy="460375"/>
          </a:xfrm>
          <a:prstGeom prst="rect">
            <a:avLst/>
          </a:prstGeom>
          <a:noFill/>
        </p:spPr>
        <p:txBody>
          <a:bodyPr wrap="square" rtlCol="0" anchor="t">
            <a:spAutoFit/>
          </a:bodyPr>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三相交流电源</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3" name="标题 2"/>
          <p:cNvSpPr>
            <a:spLocks noGrp="1"/>
          </p:cNvSpPr>
          <p:nvPr>
            <p:ph type="title"/>
            <p:custDataLst>
              <p:tags r:id="rId1"/>
            </p:custDataLst>
          </p:nvPr>
        </p:nvSpPr>
        <p:spPr>
          <a:xfrm>
            <a:off x="2367643" y="3989228"/>
            <a:ext cx="6767309" cy="942001"/>
          </a:xfrm>
        </p:spPr>
        <p:txBody>
          <a:bodyPr/>
          <a:p>
            <a:pPr marL="0" indent="0" algn="l">
              <a:lnSpc>
                <a:spcPct val="90000"/>
              </a:lnSpc>
              <a:spcBef>
                <a:spcPts val="0"/>
              </a:spcBef>
              <a:spcAft>
                <a:spcPts val="0"/>
              </a:spcAft>
              <a:buSzPct val="100000"/>
              <a:buNone/>
            </a:pPr>
            <a:r>
              <a:rPr lang="zh-CN" altLang="en-US" dirty="0">
                <a:solidFill>
                  <a:schemeClr val="lt1"/>
                </a:solidFill>
                <a:latin typeface="+mj-lt"/>
                <a:cs typeface="+mj-cs"/>
                <a:sym typeface="+mn-ea"/>
              </a:rPr>
              <a:t>课堂教学评价</a:t>
            </a:r>
            <a:endParaRPr lang="zh-CN" altLang="en-US" sz="3300" dirty="0">
              <a:solidFill>
                <a:schemeClr val="lt1"/>
              </a:solidFill>
              <a:latin typeface="+mj-lt"/>
              <a:cs typeface="+mj-cs"/>
            </a:endParaRPr>
          </a:p>
        </p:txBody>
      </p:sp>
    </p:spTree>
    <p:custDataLst>
      <p:tags r:id="rId2"/>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9222" name="AutoShape 2"/>
          <p:cNvSpPr>
            <a:spLocks noChangeArrowheads="1"/>
          </p:cNvSpPr>
          <p:nvPr>
            <p:custDataLst>
              <p:tags r:id="rId2"/>
            </p:custDataLst>
          </p:nvPr>
        </p:nvSpPr>
        <p:spPr bwMode="gray">
          <a:xfrm>
            <a:off x="1212850" y="1905000"/>
            <a:ext cx="2778125" cy="441325"/>
          </a:xfrm>
          <a:prstGeom prst="roundRect">
            <a:avLst>
              <a:gd name="adj" fmla="val 47681"/>
            </a:avLst>
          </a:prstGeom>
          <a:gradFill rotWithShape="1">
            <a:gsLst>
              <a:gs pos="0">
                <a:srgbClr val="FF0000"/>
              </a:gs>
              <a:gs pos="100000">
                <a:srgbClr val="FF6600"/>
              </a:gs>
            </a:gsLst>
            <a:lin ang="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3079" name="AutoShape 11"/>
          <p:cNvSpPr>
            <a:spLocks noChangeArrowheads="1"/>
          </p:cNvSpPr>
          <p:nvPr>
            <p:custDataLst>
              <p:tags r:id="rId3"/>
            </p:custDataLst>
          </p:nvPr>
        </p:nvSpPr>
        <p:spPr bwMode="gray">
          <a:xfrm>
            <a:off x="863600" y="1719263"/>
            <a:ext cx="777875" cy="777875"/>
          </a:xfrm>
          <a:prstGeom prst="diamond">
            <a:avLst/>
          </a:prstGeom>
          <a:solidFill>
            <a:srgbClr val="FF6600"/>
          </a:solidFill>
          <a:ln w="38100">
            <a:solidFill>
              <a:schemeClr val="lt1"/>
            </a:solidFill>
            <a:miter lim="800000"/>
          </a:ln>
          <a:effectLst>
            <a:outerShdw sy="50000" rotWithShape="0">
              <a:srgbClr val="808080">
                <a:alpha val="50000"/>
              </a:srgbClr>
            </a:outerShdw>
          </a:effectLst>
        </p:spPr>
        <p:txBody>
          <a:bodyPr wrap="none" anchor="ctr"/>
          <a:lstStyle/>
          <a:p>
            <a:pPr algn="ctr" eaLnBrk="0" hangingPunct="0"/>
            <a:r>
              <a:rPr lang="en-US" altLang="ko-KR" sz="2800" b="1">
                <a:solidFill>
                  <a:srgbClr val="FFFFFF"/>
                </a:solidFill>
                <a:latin typeface="黑体" panose="02010609060101010101" pitchFamily="49" charset="-122"/>
                <a:ea typeface="黑体" panose="02010609060101010101" pitchFamily="49" charset="-122"/>
              </a:rPr>
              <a:t>1</a:t>
            </a:r>
            <a:endParaRPr lang="en-US" altLang="ko-KR" sz="2800" b="1">
              <a:solidFill>
                <a:srgbClr val="FFFFFF"/>
              </a:solidFill>
              <a:latin typeface="黑体" panose="02010609060101010101" pitchFamily="49" charset="-122"/>
              <a:ea typeface="黑体" panose="02010609060101010101" pitchFamily="49" charset="-122"/>
            </a:endParaRPr>
          </a:p>
        </p:txBody>
      </p:sp>
      <p:sp>
        <p:nvSpPr>
          <p:cNvPr id="9224" name="文本框 27"/>
          <p:cNvSpPr txBox="1">
            <a:spLocks noChangeArrowheads="1"/>
          </p:cNvSpPr>
          <p:nvPr>
            <p:custDataLst>
              <p:tags r:id="rId4"/>
            </p:custDataLst>
          </p:nvPr>
        </p:nvSpPr>
        <p:spPr bwMode="auto">
          <a:xfrm>
            <a:off x="1652270" y="1875155"/>
            <a:ext cx="2258695" cy="491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zh-CN" altLang="en-US" sz="2600" b="1">
                <a:solidFill>
                  <a:schemeClr val="lt1"/>
                </a:solidFill>
                <a:latin typeface="黑体" panose="02010609060101010101" pitchFamily="49" charset="-122"/>
                <a:ea typeface="黑体" panose="02010609060101010101" pitchFamily="49" charset="-122"/>
                <a:cs typeface="Adobe 黑体 Std R" pitchFamily="34" charset="-122"/>
              </a:rPr>
              <a:t>本项目知识点</a:t>
            </a:r>
            <a:endParaRPr kumimoji="1" lang="zh-CN" altLang="en-US" sz="2600" b="1">
              <a:solidFill>
                <a:schemeClr val="lt1"/>
              </a:solidFill>
              <a:latin typeface="黑体" panose="02010609060101010101" pitchFamily="49" charset="-122"/>
              <a:ea typeface="黑体" panose="02010609060101010101" pitchFamily="49" charset="-122"/>
              <a:cs typeface="Adobe 黑体 Std R" pitchFamily="34" charset="-122"/>
            </a:endParaRPr>
          </a:p>
        </p:txBody>
      </p:sp>
      <p:sp>
        <p:nvSpPr>
          <p:cNvPr id="35" name="文本框 28"/>
          <p:cNvSpPr txBox="1">
            <a:spLocks noChangeArrowheads="1"/>
          </p:cNvSpPr>
          <p:nvPr>
            <p:custDataLst>
              <p:tags r:id="rId5"/>
            </p:custDataLst>
          </p:nvPr>
        </p:nvSpPr>
        <p:spPr bwMode="auto">
          <a:xfrm>
            <a:off x="1031133" y="2821887"/>
            <a:ext cx="7750484" cy="3046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en-US" altLang="zh-CN" sz="3200" b="1" dirty="0">
                <a:solidFill>
                  <a:schemeClr val="dk1"/>
                </a:solidFill>
                <a:latin typeface="黑体" panose="02010609060101010101" pitchFamily="49" charset="-122"/>
                <a:ea typeface="黑体" panose="02010609060101010101" pitchFamily="49" charset="-122"/>
                <a:cs typeface="黑体" panose="02010609060101010101" pitchFamily="49" charset="-122"/>
              </a:rPr>
              <a:t>1. </a:t>
            </a:r>
            <a:r>
              <a:rPr kumimoji="1" lang="zh-CN" altLang="en-US" sz="3200" b="1" dirty="0">
                <a:solidFill>
                  <a:schemeClr val="dk1"/>
                </a:solidFill>
                <a:latin typeface="黑体" panose="02010609060101010101" pitchFamily="49" charset="-122"/>
                <a:ea typeface="黑体" panose="02010609060101010101" pitchFamily="49" charset="-122"/>
                <a:cs typeface="黑体" panose="02010609060101010101" pitchFamily="49" charset="-122"/>
              </a:rPr>
              <a:t>搞清对称三相负载</a:t>
            </a:r>
            <a:r>
              <a:rPr kumimoji="1" lang="en-US" altLang="zh-CN" sz="3200" b="1" dirty="0">
                <a:solidFill>
                  <a:schemeClr val="dk1"/>
                </a:solidFill>
                <a:latin typeface="黑体" panose="02010609060101010101" pitchFamily="49" charset="-122"/>
                <a:ea typeface="黑体" panose="02010609060101010101" pitchFamily="49" charset="-122"/>
                <a:cs typeface="黑体" panose="02010609060101010101" pitchFamily="49" charset="-122"/>
              </a:rPr>
              <a:t>Y</a:t>
            </a:r>
            <a:r>
              <a:rPr kumimoji="1" lang="zh-CN" altLang="en-US" sz="3200" b="1" dirty="0">
                <a:solidFill>
                  <a:schemeClr val="dk1"/>
                </a:solidFill>
                <a:latin typeface="黑体" panose="02010609060101010101" pitchFamily="49" charset="-122"/>
                <a:ea typeface="黑体" panose="02010609060101010101" pitchFamily="49" charset="-122"/>
                <a:cs typeface="黑体" panose="02010609060101010101" pitchFamily="49" charset="-122"/>
              </a:rPr>
              <a:t>和△联结时相线电压、相线电流关系</a:t>
            </a:r>
            <a:r>
              <a:rPr kumimoji="1" lang="en-US" altLang="zh-CN" sz="3200" b="1" dirty="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kumimoji="1" lang="en-US" altLang="zh-CN" sz="32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kumimoji="1" lang="en-US" altLang="zh-CN" sz="3200" b="1" dirty="0">
                <a:solidFill>
                  <a:schemeClr val="dk1"/>
                </a:solidFill>
                <a:latin typeface="黑体" panose="02010609060101010101" pitchFamily="49" charset="-122"/>
                <a:ea typeface="黑体" panose="02010609060101010101" pitchFamily="49" charset="-122"/>
                <a:cs typeface="黑体" panose="02010609060101010101" pitchFamily="49" charset="-122"/>
              </a:rPr>
              <a:t>2. </a:t>
            </a:r>
            <a:r>
              <a:rPr kumimoji="1" lang="zh-CN" altLang="en-US" sz="3200" b="1" dirty="0">
                <a:solidFill>
                  <a:schemeClr val="dk1"/>
                </a:solidFill>
                <a:latin typeface="黑体" panose="02010609060101010101" pitchFamily="49" charset="-122"/>
                <a:ea typeface="黑体" panose="02010609060101010101" pitchFamily="49" charset="-122"/>
                <a:cs typeface="黑体" panose="02010609060101010101" pitchFamily="49" charset="-122"/>
              </a:rPr>
              <a:t>掌握三相四线制供电系统中单相及三相负载的正确联接方法，理解中线的作用</a:t>
            </a:r>
            <a:r>
              <a:rPr kumimoji="1" lang="en-US" altLang="zh-CN" sz="3200" b="1" dirty="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kumimoji="1" lang="en-US" altLang="zh-CN" sz="32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kumimoji="1" lang="en-US" altLang="zh-CN" sz="3200" b="1">
                <a:solidFill>
                  <a:schemeClr val="dk1"/>
                </a:solidFill>
                <a:latin typeface="黑体" panose="02010609060101010101" pitchFamily="49" charset="-122"/>
                <a:ea typeface="黑体" panose="02010609060101010101" pitchFamily="49" charset="-122"/>
                <a:cs typeface="黑体" panose="02010609060101010101" pitchFamily="49" charset="-122"/>
              </a:rPr>
              <a:t>3</a:t>
            </a:r>
            <a:r>
              <a:rPr kumimoji="1" lang="en-US" altLang="zh-CN" sz="3200" b="1"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kumimoji="1" lang="zh-CN" altLang="en-US" sz="3200" b="1" dirty="0">
                <a:solidFill>
                  <a:schemeClr val="dk1"/>
                </a:solidFill>
                <a:latin typeface="黑体" panose="02010609060101010101" pitchFamily="49" charset="-122"/>
                <a:ea typeface="黑体" panose="02010609060101010101" pitchFamily="49" charset="-122"/>
                <a:cs typeface="黑体" panose="02010609060101010101" pitchFamily="49" charset="-122"/>
              </a:rPr>
              <a:t>掌握对称三相电路电压、电流及功率的计算。</a:t>
            </a:r>
            <a:endParaRPr kumimoji="1" lang="zh-CN" altLang="en-US" sz="32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
        <p:nvSpPr>
          <p:cNvPr id="3075" name="Rectangle 2"/>
          <p:cNvSpPr txBox="1"/>
          <p:nvPr>
            <p:custDataLst>
              <p:tags r:id="rId6"/>
            </p:custDataLst>
          </p:nvPr>
        </p:nvSpPr>
        <p:spPr>
          <a:xfrm>
            <a:off x="755650" y="276860"/>
            <a:ext cx="7431088" cy="1143000"/>
          </a:xfrm>
          <a:prstGeom prst="rect">
            <a:avLst/>
          </a:prstGeom>
          <a:noFill/>
          <a:ln w="9525">
            <a:noFill/>
          </a:ln>
        </p:spPr>
        <p:txBody>
          <a:bodyPr anchor="ctr" anchorCtr="0"/>
          <a:lstStyle/>
          <a:p>
            <a:pPr algn="ctr"/>
            <a:r>
              <a:rPr lang="zh-CN" altLang="en-US" sz="4000" b="1" dirty="0">
                <a:ln w="9525">
                  <a:solidFill>
                    <a:schemeClr val="lt1"/>
                  </a:solidFill>
                  <a:prstDash val="solid"/>
                </a:ln>
                <a:solidFill>
                  <a:schemeClr val="dk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rPr>
              <a:t>模块四　三相交流电源保护电路的设计</a:t>
            </a:r>
            <a:endParaRPr lang="zh-CN" altLang="en-US" sz="4000" b="1" dirty="0">
              <a:ln w="9525">
                <a:solidFill>
                  <a:schemeClr val="lt1"/>
                </a:solidFill>
                <a:prstDash val="solid"/>
              </a:ln>
              <a:solidFill>
                <a:schemeClr val="dk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endParaRPr>
          </a:p>
        </p:txBody>
      </p:sp>
    </p:spTree>
    <p:custDataLst>
      <p:tags r:id="rId7"/>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1+#ppt_w/2"/>
                                          </p:val>
                                        </p:tav>
                                        <p:tav tm="100000">
                                          <p:val>
                                            <p:strVal val="#ppt_x"/>
                                          </p:val>
                                        </p:tav>
                                      </p:tavLst>
                                    </p:anim>
                                    <p:anim calcmode="lin" valueType="num">
                                      <p:cBhvr additive="base">
                                        <p:cTn id="8"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4098" name="Rectangle 3"/>
          <p:cNvSpPr>
            <a:spLocks noGrp="1"/>
          </p:cNvSpPr>
          <p:nvPr>
            <p:custDataLst>
              <p:tags r:id="rId2"/>
            </p:custDataLst>
          </p:nvPr>
        </p:nvSpPr>
        <p:spPr>
          <a:xfrm>
            <a:off x="433388" y="1448118"/>
            <a:ext cx="8229600" cy="646112"/>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eaLnBrk="1" hangingPunct="1"/>
            <a:r>
              <a:rPr lang="zh-CN" altLang="en-US" b="1" i="1" dirty="0">
                <a:solidFill>
                  <a:schemeClr val="dk1">
                    <a:lumMod val="85000"/>
                    <a:lumOff val="15000"/>
                  </a:schemeClr>
                </a:solidFill>
                <a:latin typeface="黑体" panose="02010609060101010101" pitchFamily="49" charset="-122"/>
                <a:ea typeface="黑体" panose="02010609060101010101" pitchFamily="49" charset="-122"/>
              </a:rPr>
              <a:t>先导案例</a:t>
            </a:r>
            <a:endParaRPr lang="zh-CN" altLang="en-US" b="1" i="1" dirty="0">
              <a:solidFill>
                <a:schemeClr val="dk1">
                  <a:lumMod val="85000"/>
                  <a:lumOff val="15000"/>
                </a:schemeClr>
              </a:solidFill>
              <a:latin typeface="黑体" panose="02010609060101010101" pitchFamily="49" charset="-122"/>
              <a:ea typeface="黑体" panose="02010609060101010101" pitchFamily="49" charset="-122"/>
            </a:endParaRPr>
          </a:p>
        </p:txBody>
      </p:sp>
      <p:sp>
        <p:nvSpPr>
          <p:cNvPr id="4101" name="Rectangle 3"/>
          <p:cNvSpPr txBox="1"/>
          <p:nvPr>
            <p:custDataLst>
              <p:tags r:id="rId3"/>
            </p:custDataLst>
          </p:nvPr>
        </p:nvSpPr>
        <p:spPr>
          <a:xfrm>
            <a:off x="534670" y="2363470"/>
            <a:ext cx="7985760" cy="3578225"/>
          </a:xfrm>
          <a:prstGeom prst="rect">
            <a:avLst/>
          </a:prstGeom>
          <a:noFill/>
          <a:ln w="9525">
            <a:noFill/>
          </a:ln>
          <a:extLst>
            <a:ext uri="{909E8E84-426E-40DD-AFC4-6F175D3DCCD1}">
              <a14:hiddenFill xmlns:a14="http://schemas.microsoft.com/office/drawing/2010/main">
                <a:solidFill>
                  <a:srgbClr val="FFC000"/>
                </a:solidFill>
              </a14:hiddenFill>
            </a:ext>
          </a:extLst>
        </p:spPr>
        <p:txBody>
          <a:bodyPr/>
          <a:lstStyle/>
          <a:p>
            <a:pPr>
              <a:spcBef>
                <a:spcPct val="20000"/>
              </a:spcBef>
            </a:pP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目前世界各国广泛使用的交流电能绝大部分是由三相交流电源供电的，即将三个频率和最大值都相同、相位相差</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120</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的正弦电动势</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或电压</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，按照一定的方式连接起来作为三相交流电源供电。同时电能的输送也是由三相输电线路实现的。那么电力生产、发电、变电、输电为什么多采用三相制</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而不用单相制</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16" name="组合 15"/>
          <p:cNvGrpSpPr/>
          <p:nvPr/>
        </p:nvGrpSpPr>
        <p:grpSpPr>
          <a:xfrm>
            <a:off x="6985" y="414655"/>
            <a:ext cx="9143365" cy="461010"/>
            <a:chOff x="11" y="653"/>
            <a:chExt cx="14399" cy="726"/>
          </a:xfrm>
        </p:grpSpPr>
        <p:sp>
          <p:nvSpPr>
            <p:cNvPr id="10" name="文本框 9"/>
            <p:cNvSpPr txBox="1"/>
            <p:nvPr/>
          </p:nvSpPr>
          <p:spPr>
            <a:xfrm>
              <a:off x="11" y="654"/>
              <a:ext cx="12276" cy="725"/>
            </a:xfrm>
            <a:prstGeom prst="rect">
              <a:avLst/>
            </a:prstGeom>
            <a:noFill/>
          </p:spPr>
          <p:txBody>
            <a:bodyPr wrap="square" rtlCol="0" anchor="t">
              <a:spAutoFit/>
            </a:bodyPr>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三相交流电源</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5" name="组合 14"/>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2" name="文本框 1"/>
                <p:cNvSpPr txBox="1"/>
                <p:nvPr/>
              </p:nvSpPr>
              <p:spPr>
                <a:xfrm>
                  <a:off x="6743"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3" name="文本框 2"/>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5" name="文本框 4"/>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6" name="文本框 5"/>
                <p:cNvSpPr txBox="1"/>
                <p:nvPr/>
              </p:nvSpPr>
              <p:spPr>
                <a:xfrm>
                  <a:off x="4774" y="800"/>
                  <a:ext cx="1984" cy="628"/>
                </a:xfrm>
                <a:prstGeom prst="rect">
                  <a:avLst/>
                </a:prstGeom>
                <a:solidFill>
                  <a:schemeClr val="accent4"/>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课堂导入</a:t>
                  </a:r>
                  <a:endParaRPr lang="zh-CN" altLang="en-US" sz="2000" b="1">
                    <a:solidFill>
                      <a:schemeClr val="bg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4"/>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16" name="组合 15"/>
          <p:cNvGrpSpPr/>
          <p:nvPr/>
        </p:nvGrpSpPr>
        <p:grpSpPr>
          <a:xfrm>
            <a:off x="6985" y="414655"/>
            <a:ext cx="9143365" cy="461010"/>
            <a:chOff x="11" y="653"/>
            <a:chExt cx="14399" cy="726"/>
          </a:xfrm>
        </p:grpSpPr>
        <p:sp>
          <p:nvSpPr>
            <p:cNvPr id="10" name="文本框 9"/>
            <p:cNvSpPr txBox="1"/>
            <p:nvPr/>
          </p:nvSpPr>
          <p:spPr>
            <a:xfrm>
              <a:off x="11" y="654"/>
              <a:ext cx="12276" cy="725"/>
            </a:xfrm>
            <a:prstGeom prst="rect">
              <a:avLst/>
            </a:prstGeom>
            <a:noFill/>
          </p:spPr>
          <p:txBody>
            <a:bodyPr wrap="square" rtlCol="0" anchor="t">
              <a:spAutoFit/>
            </a:bodyPr>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三相交流电源</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5" name="组合 14"/>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2" name="文本框 1"/>
                <p:cNvSpPr txBox="1"/>
                <p:nvPr/>
              </p:nvSpPr>
              <p:spPr>
                <a:xfrm>
                  <a:off x="6743"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3" name="文本框 2"/>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5" name="文本框 4"/>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6" name="文本框 5"/>
                <p:cNvSpPr txBox="1"/>
                <p:nvPr/>
              </p:nvSpPr>
              <p:spPr>
                <a:xfrm>
                  <a:off x="4774" y="800"/>
                  <a:ext cx="1984" cy="628"/>
                </a:xfrm>
                <a:prstGeom prst="rect">
                  <a:avLst/>
                </a:prstGeom>
                <a:solidFill>
                  <a:schemeClr val="accent4"/>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课堂导入</a:t>
                  </a:r>
                  <a:endParaRPr lang="zh-CN" altLang="en-US" sz="2000" b="1">
                    <a:solidFill>
                      <a:schemeClr val="bg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4" name="Rectangle 3"/>
          <p:cNvSpPr>
            <a:spLocks noGrp="1"/>
          </p:cNvSpPr>
          <p:nvPr>
            <p:custDataLst>
              <p:tags r:id="rId2"/>
            </p:custDataLst>
          </p:nvPr>
        </p:nvSpPr>
        <p:spPr>
          <a:xfrm>
            <a:off x="405815" y="1038384"/>
            <a:ext cx="8229600" cy="646112"/>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eaLnBrk="1" hangingPunct="1"/>
            <a:r>
              <a:rPr lang="zh-CN" altLang="en-US" b="1" dirty="0">
                <a:solidFill>
                  <a:schemeClr val="dk1">
                    <a:lumMod val="85000"/>
                    <a:lumOff val="15000"/>
                  </a:schemeClr>
                </a:solidFill>
                <a:latin typeface="黑体" panose="02010609060101010101" pitchFamily="49" charset="-122"/>
                <a:ea typeface="黑体" panose="02010609060101010101" pitchFamily="49" charset="-122"/>
              </a:rPr>
              <a:t>新技术新知识</a:t>
            </a:r>
            <a:endParaRPr lang="zh-CN" altLang="en-US" b="1" dirty="0">
              <a:solidFill>
                <a:schemeClr val="dk1">
                  <a:lumMod val="85000"/>
                  <a:lumOff val="15000"/>
                </a:schemeClr>
              </a:solidFill>
              <a:latin typeface="黑体" panose="02010609060101010101" pitchFamily="49" charset="-122"/>
              <a:ea typeface="黑体" panose="02010609060101010101" pitchFamily="49" charset="-122"/>
            </a:endParaRPr>
          </a:p>
        </p:txBody>
      </p:sp>
      <p:sp>
        <p:nvSpPr>
          <p:cNvPr id="8" name="Rectangle 3"/>
          <p:cNvSpPr txBox="1"/>
          <p:nvPr>
            <p:custDataLst>
              <p:tags r:id="rId3"/>
            </p:custDataLst>
          </p:nvPr>
        </p:nvSpPr>
        <p:spPr>
          <a:xfrm>
            <a:off x="149225" y="1775460"/>
            <a:ext cx="9030970" cy="4946650"/>
          </a:xfrm>
          <a:prstGeom prst="rect">
            <a:avLst/>
          </a:prstGeom>
          <a:noFill/>
          <a:ln w="9525">
            <a:noFill/>
          </a:ln>
          <a:extLst>
            <a:ext uri="{909E8E84-426E-40DD-AFC4-6F175D3DCCD1}">
              <a14:hiddenFill xmlns:a14="http://schemas.microsoft.com/office/drawing/2010/main">
                <a:solidFill>
                  <a:srgbClr val="FFC000"/>
                </a:solidFill>
              </a14:hiddenFill>
            </a:ext>
          </a:extLst>
        </p:spPr>
        <p:txBody>
          <a:bodyPr/>
          <a:p>
            <a:pPr>
              <a:spcBef>
                <a:spcPct val="20000"/>
              </a:spcBef>
            </a:pPr>
            <a:r>
              <a:rPr lang="zh-CN" altLang="en-US" sz="2400" b="1" dirty="0">
                <a:solidFill>
                  <a:schemeClr val="dk1"/>
                </a:solidFill>
                <a:latin typeface="黑体" panose="02010609060101010101" pitchFamily="49" charset="-122"/>
                <a:ea typeface="黑体" panose="02010609060101010101" pitchFamily="49" charset="-122"/>
                <a:cs typeface="黑体" panose="02010609060101010101" pitchFamily="49" charset="-122"/>
              </a:rPr>
              <a:t>三相交流电源的辉煌篇章：集体智慧的杰作与电力革命的故事</a:t>
            </a:r>
            <a:endPar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spcBef>
                <a:spcPct val="20000"/>
              </a:spcBef>
            </a:pP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三相交流电源的发现和完善是一个多科学家和工程师共同参与的集体成就。在</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19</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世纪末，随着电力需求的增长，单相交流电源已无法满足远距离输电和高效能的需求。在这一背景下，尼古拉</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特斯拉提出了三相交流电源系统，并通过实验展示了三相交流电动机的可行性。与此同时，米哈伊尔</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多利沃</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多布罗沃尔斯基设计了世界上第一个三相交流输电系统，实现了电力的大范围传输。乔治</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威斯汀豪斯及其公司采用了特斯拉的发明，并在芝加哥哥伦比亚博览会上展示了三相交流电的优越性。此外，威廉</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斯坦利和查尔斯</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霍尔的贡献，如三相变压器的发明和三相交流发电站的建设，也极大地推动了三相交流电源的实用化和商业化进程。这一系列的创新和发展，使得三相交流电源成为了现代电力系统不可或缺的基石。</a:t>
            </a:r>
            <a:endPar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spcBef>
                <a:spcPct val="20000"/>
              </a:spcBef>
            </a:pP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三相交流电源的发展历史，是一段充满创新和合作的传奇故事，它不仅推动了电力工业的进步，也为全球范围内的工业化进程提供了强大的动力支持。三相交流电源的发现和完善，无疑是人类历史上最伟大的技术成就之一。三相交流电源的发现和完善，确实是一个跨时代的集体成就。在</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19</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世纪末，随着工</a:t>
            </a:r>
            <a:endPar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Tree>
    <p:custDataLst>
      <p:tags r:id="rId4"/>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16" name="组合 15"/>
          <p:cNvGrpSpPr/>
          <p:nvPr/>
        </p:nvGrpSpPr>
        <p:grpSpPr>
          <a:xfrm>
            <a:off x="6985" y="414655"/>
            <a:ext cx="9143365" cy="461010"/>
            <a:chOff x="11" y="653"/>
            <a:chExt cx="14399" cy="726"/>
          </a:xfrm>
        </p:grpSpPr>
        <p:sp>
          <p:nvSpPr>
            <p:cNvPr id="10" name="文本框 9"/>
            <p:cNvSpPr txBox="1"/>
            <p:nvPr/>
          </p:nvSpPr>
          <p:spPr>
            <a:xfrm>
              <a:off x="11" y="654"/>
              <a:ext cx="12276" cy="725"/>
            </a:xfrm>
            <a:prstGeom prst="rect">
              <a:avLst/>
            </a:prstGeom>
            <a:noFill/>
          </p:spPr>
          <p:txBody>
            <a:bodyPr wrap="square" rtlCol="0" anchor="t">
              <a:spAutoFit/>
            </a:bodyPr>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三相交流电源</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5" name="组合 14"/>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2" name="文本框 1"/>
                <p:cNvSpPr txBox="1"/>
                <p:nvPr/>
              </p:nvSpPr>
              <p:spPr>
                <a:xfrm>
                  <a:off x="6743"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3" name="文本框 2"/>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5" name="文本框 4"/>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6" name="文本框 5"/>
                <p:cNvSpPr txBox="1"/>
                <p:nvPr/>
              </p:nvSpPr>
              <p:spPr>
                <a:xfrm>
                  <a:off x="4774" y="800"/>
                  <a:ext cx="1984" cy="628"/>
                </a:xfrm>
                <a:prstGeom prst="rect">
                  <a:avLst/>
                </a:prstGeom>
                <a:solidFill>
                  <a:schemeClr val="accent4"/>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课堂导入</a:t>
                  </a:r>
                  <a:endParaRPr lang="zh-CN" altLang="en-US" sz="2000" b="1">
                    <a:solidFill>
                      <a:schemeClr val="bg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4098" name="Rectangle 3"/>
          <p:cNvSpPr>
            <a:spLocks noGrp="1"/>
          </p:cNvSpPr>
          <p:nvPr>
            <p:custDataLst>
              <p:tags r:id="rId2"/>
            </p:custDataLst>
          </p:nvPr>
        </p:nvSpPr>
        <p:spPr>
          <a:xfrm>
            <a:off x="405815" y="1038384"/>
            <a:ext cx="8229600" cy="646112"/>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eaLnBrk="1" hangingPunct="1"/>
            <a:r>
              <a:rPr lang="zh-CN" altLang="en-US" b="1" dirty="0">
                <a:solidFill>
                  <a:schemeClr val="dk1">
                    <a:lumMod val="85000"/>
                    <a:lumOff val="15000"/>
                  </a:schemeClr>
                </a:solidFill>
                <a:latin typeface="黑体" panose="02010609060101010101" pitchFamily="49" charset="-122"/>
                <a:ea typeface="黑体" panose="02010609060101010101" pitchFamily="49" charset="-122"/>
              </a:rPr>
              <a:t>新技术新知识</a:t>
            </a:r>
            <a:endParaRPr lang="zh-CN" altLang="en-US" b="1" dirty="0">
              <a:solidFill>
                <a:schemeClr val="dk1">
                  <a:lumMod val="85000"/>
                  <a:lumOff val="15000"/>
                </a:schemeClr>
              </a:solidFill>
              <a:latin typeface="黑体" panose="02010609060101010101" pitchFamily="49" charset="-122"/>
              <a:ea typeface="黑体" panose="02010609060101010101" pitchFamily="49" charset="-122"/>
            </a:endParaRPr>
          </a:p>
        </p:txBody>
      </p:sp>
      <p:sp>
        <p:nvSpPr>
          <p:cNvPr id="4101" name="Rectangle 3"/>
          <p:cNvSpPr txBox="1"/>
          <p:nvPr>
            <p:custDataLst>
              <p:tags r:id="rId3"/>
            </p:custDataLst>
          </p:nvPr>
        </p:nvSpPr>
        <p:spPr>
          <a:xfrm>
            <a:off x="104140" y="1621790"/>
            <a:ext cx="9040495" cy="5236210"/>
          </a:xfrm>
          <a:prstGeom prst="rect">
            <a:avLst/>
          </a:prstGeom>
          <a:noFill/>
          <a:ln w="9525">
            <a:noFill/>
          </a:ln>
          <a:extLst>
            <a:ext uri="{909E8E84-426E-40DD-AFC4-6F175D3DCCD1}">
              <a14:hiddenFill xmlns:a14="http://schemas.microsoft.com/office/drawing/2010/main">
                <a:solidFill>
                  <a:srgbClr val="FFC000"/>
                </a:solidFill>
              </a14:hiddenFill>
            </a:ext>
          </a:extLst>
        </p:spPr>
        <p:txBody>
          <a:bodyPr/>
          <a:p>
            <a:pPr>
              <a:spcBef>
                <a:spcPct val="20000"/>
              </a:spcBef>
            </a:pPr>
            <a:r>
              <a:rPr lang="zh-CN" altLang="en-US" sz="2400" b="1" dirty="0">
                <a:solidFill>
                  <a:schemeClr val="dk1"/>
                </a:solidFill>
                <a:latin typeface="黑体" panose="02010609060101010101" pitchFamily="49" charset="-122"/>
                <a:ea typeface="黑体" panose="02010609060101010101" pitchFamily="49" charset="-122"/>
                <a:cs typeface="黑体" panose="02010609060101010101" pitchFamily="49" charset="-122"/>
              </a:rPr>
              <a:t>三相交流电源的辉煌篇章：集体智慧的杰作与电力革命的故事</a:t>
            </a:r>
            <a:endPar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spcBef>
                <a:spcPct val="20000"/>
              </a:spcBef>
            </a:pP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业化的推进和电力需求的激增，单相交流电源的局限性变得日益明显，特别是在长距离输电和高效能转换方面。在这一关键时期，尼古拉</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特斯拉凭借其前瞻性的洞察和天才的发明，提出了三相交流电源系统，并通过实验验证了三相交流电动机的运行原理，为三相交流电的应用奠定了理论基础。</a:t>
            </a:r>
            <a:endPar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spcBef>
                <a:spcPct val="20000"/>
              </a:spcBef>
            </a:pP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与此同时，米哈伊尔</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多利沃</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多布罗沃尔斯基在工程实践上取得了突破，他设计并实施了世界上第一个三相交流输电系统，这一创举实现了电力资源的大范围调配，满足了日益增长的工业和居民用电需求。</a:t>
            </a:r>
            <a:endPar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spcBef>
                <a:spcPct val="20000"/>
              </a:spcBef>
            </a:pP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乔治</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威斯汀豪斯则是在商业化和推广方面发挥了重要作用。他采纳了特斯拉的三相交流电技术，并将其应用于实际项目中，特别是在芝加哥哥伦比亚博览会上的展示，向全世界展示了三相交流电的优越性能和商业潜力。</a:t>
            </a:r>
            <a:endPar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spcBef>
                <a:spcPct val="20000"/>
              </a:spcBef>
            </a:pP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此外，威廉</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斯坦利和查尔斯</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霍尔的贡献也不容忽视。斯坦利的三相变压器发明和霍尔的三相交流发电站建设，为三相交流电系统的实用化和大规模应用提供了关键的技术支持。这些名人的故事展示了三相交流电源从理论探索到实际应用的过程，他们的创新和努力为现代电力系统的发展奠定了坚实的基础。</a:t>
            </a:r>
            <a:endPar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Tree>
    <p:custDataLst>
      <p:tags r:id="rId4"/>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6147" name="Rectangle 3"/>
          <p:cNvSpPr>
            <a:spLocks noGrp="1"/>
          </p:cNvSpPr>
          <p:nvPr>
            <p:ph idx="4294967295"/>
            <p:custDataLst>
              <p:tags r:id="rId2"/>
            </p:custDataLst>
          </p:nvPr>
        </p:nvSpPr>
        <p:spPr>
          <a:xfrm>
            <a:off x="456564" y="1638934"/>
            <a:ext cx="7936408" cy="3486917"/>
          </a:xfrm>
        </p:spPr>
        <p:txBody>
          <a:bodyPr vert="horz" wrap="square" lIns="91440" tIns="45720" rIns="91440" bIns="45720" anchor="t" anchorCtr="0"/>
          <a:lstStyle/>
          <a:p>
            <a:pPr>
              <a:spcBef>
                <a:spcPct val="50000"/>
              </a:spcBef>
            </a:pPr>
            <a:endParaRPr kumimoji="1" lang="zh-CN" altLang="en-US" b="1" dirty="0">
              <a:solidFill>
                <a:srgbClr val="000000"/>
              </a:solidFill>
              <a:latin typeface="黑体" panose="02010609060101010101" pitchFamily="49" charset="-122"/>
              <a:ea typeface="黑体" panose="02010609060101010101" pitchFamily="49" charset="-122"/>
            </a:endParaRPr>
          </a:p>
          <a:p>
            <a:pPr algn="l" eaLnBrk="1" hangingPunct="1"/>
            <a:r>
              <a:rPr kumimoji="1" lang="zh-CN" altLang="en-US" b="1" dirty="0">
                <a:solidFill>
                  <a:srgbClr val="000000"/>
                </a:solidFill>
                <a:latin typeface="黑体" panose="02010609060101010101" pitchFamily="49" charset="-122"/>
                <a:ea typeface="黑体" panose="02010609060101010101" pitchFamily="49" charset="-122"/>
              </a:rPr>
              <a:t>三相交流发电机的构造：定子、转子、机座。</a:t>
            </a:r>
            <a:endParaRPr kumimoji="1" lang="zh-CN" altLang="en-US" b="1" dirty="0">
              <a:solidFill>
                <a:srgbClr val="000000"/>
              </a:solidFill>
              <a:latin typeface="黑体" panose="02010609060101010101" pitchFamily="49" charset="-122"/>
              <a:ea typeface="黑体" panose="02010609060101010101" pitchFamily="49" charset="-122"/>
            </a:endParaRPr>
          </a:p>
          <a:p>
            <a:pPr algn="l" eaLnBrk="1" hangingPunct="1"/>
            <a:endParaRPr kumimoji="1" lang="zh-CN" altLang="en-US" b="1" dirty="0">
              <a:solidFill>
                <a:srgbClr val="000000"/>
              </a:solidFill>
              <a:latin typeface="黑体" panose="02010609060101010101" pitchFamily="49" charset="-122"/>
              <a:ea typeface="黑体" panose="02010609060101010101" pitchFamily="49" charset="-122"/>
            </a:endParaRPr>
          </a:p>
        </p:txBody>
      </p:sp>
      <p:sp>
        <p:nvSpPr>
          <p:cNvPr id="6146" name="Rectangle 2"/>
          <p:cNvSpPr>
            <a:spLocks noGrp="1"/>
          </p:cNvSpPr>
          <p:nvPr>
            <p:custDataLst>
              <p:tags r:id="rId3"/>
            </p:custDataLst>
          </p:nvPr>
        </p:nvSpPr>
        <p:spPr>
          <a:xfrm>
            <a:off x="6985" y="963930"/>
            <a:ext cx="4950460" cy="587375"/>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sym typeface="+mn-ea"/>
              </a:rPr>
              <a:t>一、</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rPr>
              <a:t>三相交流电动势的产生</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endParaRPr>
          </a:p>
        </p:txBody>
      </p:sp>
      <p:grpSp>
        <p:nvGrpSpPr>
          <p:cNvPr id="9" name="组合 8"/>
          <p:cNvGrpSpPr/>
          <p:nvPr/>
        </p:nvGrpSpPr>
        <p:grpSpPr>
          <a:xfrm>
            <a:off x="6985" y="414655"/>
            <a:ext cx="9143365" cy="461010"/>
            <a:chOff x="11" y="653"/>
            <a:chExt cx="14399" cy="726"/>
          </a:xfrm>
        </p:grpSpPr>
        <p:grpSp>
          <p:nvGrpSpPr>
            <p:cNvPr id="22" name="组合 21"/>
            <p:cNvGrpSpPr/>
            <p:nvPr/>
          </p:nvGrpSpPr>
          <p:grpSpPr>
            <a:xfrm rot="0">
              <a:off x="6546" y="653"/>
              <a:ext cx="7864" cy="640"/>
              <a:chOff x="6546" y="653"/>
              <a:chExt cx="7864" cy="640"/>
            </a:xfrm>
          </p:grpSpPr>
          <p:grpSp>
            <p:nvGrpSpPr>
              <p:cNvPr id="23" name="组合 22"/>
              <p:cNvGrpSpPr/>
              <p:nvPr/>
            </p:nvGrpSpPr>
            <p:grpSpPr>
              <a:xfrm rot="0">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11" y="654"/>
              <a:ext cx="12276" cy="725"/>
            </a:xfrm>
            <a:prstGeom prst="rect">
              <a:avLst/>
            </a:prstGeom>
            <a:noFill/>
          </p:spPr>
          <p:txBody>
            <a:bodyPr wrap="square" rtlCol="0" anchor="t">
              <a:spAutoFit/>
            </a:bodyPr>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三相交流电源</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
        <p:nvSpPr>
          <p:cNvPr id="2" name="Line 73"/>
          <p:cNvSpPr>
            <a:spLocks noChangeShapeType="1"/>
          </p:cNvSpPr>
          <p:nvPr>
            <p:custDataLst>
              <p:tags r:id="rId4"/>
            </p:custDataLst>
          </p:nvPr>
        </p:nvSpPr>
        <p:spPr bwMode="auto">
          <a:xfrm flipV="1">
            <a:off x="2053590" y="5217795"/>
            <a:ext cx="610870" cy="514350"/>
          </a:xfrm>
          <a:prstGeom prst="line">
            <a:avLst/>
          </a:prstGeom>
          <a:noFill/>
          <a:ln w="5715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3" name="Line 74"/>
          <p:cNvSpPr>
            <a:spLocks noChangeShapeType="1"/>
          </p:cNvSpPr>
          <p:nvPr>
            <p:custDataLst>
              <p:tags r:id="rId5"/>
            </p:custDataLst>
          </p:nvPr>
        </p:nvSpPr>
        <p:spPr bwMode="auto">
          <a:xfrm>
            <a:off x="2037080" y="5739130"/>
            <a:ext cx="2875280" cy="0"/>
          </a:xfrm>
          <a:prstGeom prst="line">
            <a:avLst/>
          </a:prstGeom>
          <a:noFill/>
          <a:ln w="5715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4" name="Line 75"/>
          <p:cNvSpPr>
            <a:spLocks noChangeShapeType="1"/>
          </p:cNvSpPr>
          <p:nvPr>
            <p:custDataLst>
              <p:tags r:id="rId6"/>
            </p:custDataLst>
          </p:nvPr>
        </p:nvSpPr>
        <p:spPr bwMode="auto">
          <a:xfrm flipH="1" flipV="1">
            <a:off x="4284980" y="5217795"/>
            <a:ext cx="627380" cy="521335"/>
          </a:xfrm>
          <a:prstGeom prst="line">
            <a:avLst/>
          </a:prstGeom>
          <a:noFill/>
          <a:ln w="5715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31" name="Line 76"/>
          <p:cNvSpPr>
            <a:spLocks noChangeShapeType="1"/>
          </p:cNvSpPr>
          <p:nvPr>
            <p:custDataLst>
              <p:tags r:id="rId7"/>
            </p:custDataLst>
          </p:nvPr>
        </p:nvSpPr>
        <p:spPr bwMode="auto">
          <a:xfrm>
            <a:off x="2037080" y="5739130"/>
            <a:ext cx="0" cy="260350"/>
          </a:xfrm>
          <a:prstGeom prst="line">
            <a:avLst/>
          </a:prstGeom>
          <a:noFill/>
          <a:ln w="57150">
            <a:solidFill>
              <a:srgbClr val="996600"/>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32" name="Line 77"/>
          <p:cNvSpPr>
            <a:spLocks noChangeShapeType="1"/>
          </p:cNvSpPr>
          <p:nvPr>
            <p:custDataLst>
              <p:tags r:id="rId8"/>
            </p:custDataLst>
          </p:nvPr>
        </p:nvSpPr>
        <p:spPr bwMode="auto">
          <a:xfrm>
            <a:off x="2716530" y="5739130"/>
            <a:ext cx="0" cy="260350"/>
          </a:xfrm>
          <a:prstGeom prst="line">
            <a:avLst/>
          </a:prstGeom>
          <a:noFill/>
          <a:ln w="57150">
            <a:solidFill>
              <a:srgbClr val="996600"/>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33" name="Line 78"/>
          <p:cNvSpPr>
            <a:spLocks noChangeShapeType="1"/>
          </p:cNvSpPr>
          <p:nvPr>
            <p:custDataLst>
              <p:tags r:id="rId9"/>
            </p:custDataLst>
          </p:nvPr>
        </p:nvSpPr>
        <p:spPr bwMode="auto">
          <a:xfrm>
            <a:off x="2037080" y="5999480"/>
            <a:ext cx="679450" cy="0"/>
          </a:xfrm>
          <a:prstGeom prst="line">
            <a:avLst/>
          </a:prstGeom>
          <a:noFill/>
          <a:ln w="5715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34" name="Line 79"/>
          <p:cNvSpPr>
            <a:spLocks noChangeShapeType="1"/>
          </p:cNvSpPr>
          <p:nvPr>
            <p:custDataLst>
              <p:tags r:id="rId10"/>
            </p:custDataLst>
          </p:nvPr>
        </p:nvSpPr>
        <p:spPr bwMode="auto">
          <a:xfrm>
            <a:off x="4232910" y="5739130"/>
            <a:ext cx="0" cy="260350"/>
          </a:xfrm>
          <a:prstGeom prst="line">
            <a:avLst/>
          </a:prstGeom>
          <a:noFill/>
          <a:ln w="57150">
            <a:solidFill>
              <a:srgbClr val="996600"/>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35" name="Line 80"/>
          <p:cNvSpPr>
            <a:spLocks noChangeShapeType="1"/>
          </p:cNvSpPr>
          <p:nvPr>
            <p:custDataLst>
              <p:tags r:id="rId11"/>
            </p:custDataLst>
          </p:nvPr>
        </p:nvSpPr>
        <p:spPr bwMode="auto">
          <a:xfrm>
            <a:off x="4232910" y="5999480"/>
            <a:ext cx="679450" cy="0"/>
          </a:xfrm>
          <a:prstGeom prst="line">
            <a:avLst/>
          </a:prstGeom>
          <a:noFill/>
          <a:ln w="5715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36" name="Line 81"/>
          <p:cNvSpPr>
            <a:spLocks noChangeShapeType="1"/>
          </p:cNvSpPr>
          <p:nvPr>
            <p:custDataLst>
              <p:tags r:id="rId12"/>
            </p:custDataLst>
          </p:nvPr>
        </p:nvSpPr>
        <p:spPr bwMode="auto">
          <a:xfrm>
            <a:off x="4912360" y="5739130"/>
            <a:ext cx="0" cy="260350"/>
          </a:xfrm>
          <a:prstGeom prst="line">
            <a:avLst/>
          </a:prstGeom>
          <a:noFill/>
          <a:ln w="57150">
            <a:solidFill>
              <a:srgbClr val="996600"/>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21" name="Line 83"/>
          <p:cNvSpPr>
            <a:spLocks noChangeShapeType="1"/>
          </p:cNvSpPr>
          <p:nvPr>
            <p:custDataLst>
              <p:tags r:id="rId13"/>
            </p:custDataLst>
          </p:nvPr>
        </p:nvSpPr>
        <p:spPr bwMode="auto">
          <a:xfrm flipV="1">
            <a:off x="4284980" y="4800600"/>
            <a:ext cx="1725295" cy="417195"/>
          </a:xfrm>
          <a:prstGeom prst="line">
            <a:avLst/>
          </a:prstGeom>
          <a:noFill/>
          <a:ln w="5715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5" name="Line 84"/>
          <p:cNvSpPr>
            <a:spLocks noChangeShapeType="1"/>
          </p:cNvSpPr>
          <p:nvPr>
            <p:custDataLst>
              <p:tags r:id="rId14"/>
            </p:custDataLst>
          </p:nvPr>
        </p:nvSpPr>
        <p:spPr bwMode="auto">
          <a:xfrm flipV="1">
            <a:off x="4860290" y="5269865"/>
            <a:ext cx="1672590" cy="469265"/>
          </a:xfrm>
          <a:prstGeom prst="line">
            <a:avLst/>
          </a:prstGeom>
          <a:noFill/>
          <a:ln w="5715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6" name="Line 85"/>
          <p:cNvSpPr>
            <a:spLocks noChangeShapeType="1"/>
          </p:cNvSpPr>
          <p:nvPr>
            <p:custDataLst>
              <p:tags r:id="rId15"/>
            </p:custDataLst>
          </p:nvPr>
        </p:nvSpPr>
        <p:spPr bwMode="auto">
          <a:xfrm>
            <a:off x="6010275" y="4800600"/>
            <a:ext cx="522605" cy="469265"/>
          </a:xfrm>
          <a:prstGeom prst="line">
            <a:avLst/>
          </a:prstGeom>
          <a:noFill/>
          <a:ln w="5715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7" name="Line 86"/>
          <p:cNvSpPr>
            <a:spLocks noChangeShapeType="1"/>
          </p:cNvSpPr>
          <p:nvPr>
            <p:custDataLst>
              <p:tags r:id="rId16"/>
            </p:custDataLst>
          </p:nvPr>
        </p:nvSpPr>
        <p:spPr bwMode="auto">
          <a:xfrm flipV="1">
            <a:off x="4860290" y="5530215"/>
            <a:ext cx="1672590" cy="469265"/>
          </a:xfrm>
          <a:prstGeom prst="line">
            <a:avLst/>
          </a:prstGeom>
          <a:noFill/>
          <a:ln w="5715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10" name="Line 87"/>
          <p:cNvSpPr>
            <a:spLocks noChangeShapeType="1"/>
          </p:cNvSpPr>
          <p:nvPr>
            <p:custDataLst>
              <p:tags r:id="rId17"/>
            </p:custDataLst>
          </p:nvPr>
        </p:nvSpPr>
        <p:spPr bwMode="auto">
          <a:xfrm>
            <a:off x="6532880" y="5269865"/>
            <a:ext cx="0" cy="260350"/>
          </a:xfrm>
          <a:prstGeom prst="line">
            <a:avLst/>
          </a:prstGeom>
          <a:noFill/>
          <a:ln w="5715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38" name="Text Box 5"/>
          <p:cNvSpPr txBox="1">
            <a:spLocks noChangeArrowheads="1"/>
          </p:cNvSpPr>
          <p:nvPr>
            <p:custDataLst>
              <p:tags r:id="rId18"/>
            </p:custDataLst>
          </p:nvPr>
        </p:nvSpPr>
        <p:spPr bwMode="auto">
          <a:xfrm>
            <a:off x="1960880" y="3644900"/>
            <a:ext cx="511175" cy="9531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715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pPr>
              <a:spcBef>
                <a:spcPct val="50000"/>
              </a:spcBef>
            </a:pPr>
            <a:r>
              <a:rPr kumimoji="1" lang="zh-CN" altLang="en-US" sz="2800" b="1">
                <a:solidFill>
                  <a:schemeClr val="accent2"/>
                </a:solidFill>
                <a:latin typeface="黑体" panose="02010609060101010101" pitchFamily="49" charset="-122"/>
                <a:ea typeface="黑体" panose="02010609060101010101" pitchFamily="49" charset="-122"/>
              </a:rPr>
              <a:t>定子</a:t>
            </a:r>
            <a:endParaRPr kumimoji="1" lang="zh-CN" altLang="en-US" sz="2800" b="1">
              <a:solidFill>
                <a:schemeClr val="accent2"/>
              </a:solidFill>
              <a:latin typeface="黑体" panose="02010609060101010101" pitchFamily="49" charset="-122"/>
              <a:ea typeface="黑体" panose="02010609060101010101" pitchFamily="49" charset="-122"/>
            </a:endParaRPr>
          </a:p>
        </p:txBody>
      </p:sp>
      <p:sp>
        <p:nvSpPr>
          <p:cNvPr id="40" name="Oval 7"/>
          <p:cNvSpPr>
            <a:spLocks noChangeArrowheads="1"/>
          </p:cNvSpPr>
          <p:nvPr>
            <p:custDataLst>
              <p:tags r:id="rId19"/>
            </p:custDataLst>
          </p:nvPr>
        </p:nvSpPr>
        <p:spPr bwMode="auto">
          <a:xfrm>
            <a:off x="2027555" y="2743200"/>
            <a:ext cx="2762250" cy="2740025"/>
          </a:xfrm>
          <a:prstGeom prst="ellipse">
            <a:avLst/>
          </a:prstGeom>
          <a:noFill/>
          <a:ln w="38100">
            <a:solidFill>
              <a:schemeClr val="dk1"/>
            </a:solidFill>
            <a:round/>
          </a:ln>
          <a:effectLst/>
          <a:extLst>
            <a:ext uri="{909E8E84-426E-40DD-AFC4-6F175D3DCCD1}">
              <a14:hiddenFill xmlns:a14="http://schemas.microsoft.com/office/drawing/2010/main">
                <a:solidFill>
                  <a:srgbClr val="CC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101" name="Line 10"/>
          <p:cNvSpPr>
            <a:spLocks noChangeShapeType="1"/>
          </p:cNvSpPr>
          <p:nvPr>
            <p:custDataLst>
              <p:tags r:id="rId20"/>
            </p:custDataLst>
          </p:nvPr>
        </p:nvSpPr>
        <p:spPr bwMode="auto">
          <a:xfrm>
            <a:off x="3261995" y="2952115"/>
            <a:ext cx="0" cy="262255"/>
          </a:xfrm>
          <a:prstGeom prst="line">
            <a:avLst/>
          </a:prstGeom>
          <a:noFill/>
          <a:ln w="38100">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102" name="Line 11"/>
          <p:cNvSpPr>
            <a:spLocks noChangeShapeType="1"/>
          </p:cNvSpPr>
          <p:nvPr>
            <p:custDataLst>
              <p:tags r:id="rId21"/>
            </p:custDataLst>
          </p:nvPr>
        </p:nvSpPr>
        <p:spPr bwMode="auto">
          <a:xfrm>
            <a:off x="3674745" y="2952115"/>
            <a:ext cx="0" cy="262255"/>
          </a:xfrm>
          <a:prstGeom prst="line">
            <a:avLst/>
          </a:prstGeom>
          <a:noFill/>
          <a:ln w="38100">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103" name="Freeform 12"/>
          <p:cNvSpPr/>
          <p:nvPr>
            <p:custDataLst>
              <p:tags r:id="rId22"/>
            </p:custDataLst>
          </p:nvPr>
        </p:nvSpPr>
        <p:spPr bwMode="auto">
          <a:xfrm>
            <a:off x="3261995" y="2899410"/>
            <a:ext cx="419100" cy="51435"/>
          </a:xfrm>
          <a:custGeom>
            <a:avLst/>
            <a:gdLst>
              <a:gd name="T0" fmla="*/ 0 w 624"/>
              <a:gd name="T1" fmla="*/ 528 h 528"/>
              <a:gd name="T2" fmla="*/ 305 w 624"/>
              <a:gd name="T3" fmla="*/ 0 h 528"/>
              <a:gd name="T4" fmla="*/ 624 w 624"/>
              <a:gd name="T5" fmla="*/ 528 h 528"/>
            </a:gdLst>
            <a:ahLst/>
            <a:cxnLst>
              <a:cxn ang="0">
                <a:pos x="T0" y="T1"/>
              </a:cxn>
              <a:cxn ang="0">
                <a:pos x="T2" y="T3"/>
              </a:cxn>
              <a:cxn ang="0">
                <a:pos x="T4" y="T5"/>
              </a:cxn>
            </a:cxnLst>
            <a:rect l="0" t="0" r="r" b="b"/>
            <a:pathLst>
              <a:path w="624" h="528">
                <a:moveTo>
                  <a:pt x="0" y="528"/>
                </a:moveTo>
                <a:cubicBezTo>
                  <a:pt x="100" y="264"/>
                  <a:pt x="201" y="0"/>
                  <a:pt x="305" y="0"/>
                </a:cubicBezTo>
                <a:cubicBezTo>
                  <a:pt x="409" y="0"/>
                  <a:pt x="571" y="440"/>
                  <a:pt x="624" y="528"/>
                </a:cubicBezTo>
              </a:path>
            </a:pathLst>
          </a:custGeom>
          <a:noFill/>
          <a:ln w="38100" cmpd="sng">
            <a:solidFill>
              <a:schemeClr val="dk1"/>
            </a:solidFill>
            <a:round/>
          </a:ln>
          <a:effectLst/>
          <a:extLst>
            <a:ext uri="{909E8E84-426E-40DD-AFC4-6F175D3DCCD1}">
              <a14:hiddenFill xmlns:a14="http://schemas.microsoft.com/office/drawing/2010/main">
                <a:solidFill>
                  <a:srgbClr val="CC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75" name="Freeform 13"/>
          <p:cNvSpPr/>
          <p:nvPr>
            <p:custDataLst>
              <p:tags r:id="rId23"/>
            </p:custDataLst>
          </p:nvPr>
        </p:nvSpPr>
        <p:spPr bwMode="auto">
          <a:xfrm rot="12291499">
            <a:off x="2643505" y="4886325"/>
            <a:ext cx="633730" cy="92075"/>
          </a:xfrm>
          <a:custGeom>
            <a:avLst/>
            <a:gdLst>
              <a:gd name="T0" fmla="*/ 0 w 624"/>
              <a:gd name="T1" fmla="*/ 528 h 528"/>
              <a:gd name="T2" fmla="*/ 305 w 624"/>
              <a:gd name="T3" fmla="*/ 0 h 528"/>
              <a:gd name="T4" fmla="*/ 624 w 624"/>
              <a:gd name="T5" fmla="*/ 528 h 528"/>
            </a:gdLst>
            <a:ahLst/>
            <a:cxnLst>
              <a:cxn ang="0">
                <a:pos x="T0" y="T1"/>
              </a:cxn>
              <a:cxn ang="0">
                <a:pos x="T2" y="T3"/>
              </a:cxn>
              <a:cxn ang="0">
                <a:pos x="T4" y="T5"/>
              </a:cxn>
            </a:cxnLst>
            <a:rect l="0" t="0" r="r" b="b"/>
            <a:pathLst>
              <a:path w="624" h="528">
                <a:moveTo>
                  <a:pt x="0" y="528"/>
                </a:moveTo>
                <a:cubicBezTo>
                  <a:pt x="100" y="264"/>
                  <a:pt x="201" y="0"/>
                  <a:pt x="305" y="0"/>
                </a:cubicBezTo>
                <a:cubicBezTo>
                  <a:pt x="409" y="0"/>
                  <a:pt x="571" y="440"/>
                  <a:pt x="624" y="528"/>
                </a:cubicBezTo>
              </a:path>
            </a:pathLst>
          </a:custGeom>
          <a:noFill/>
          <a:ln w="38100" cmpd="sng">
            <a:solidFill>
              <a:schemeClr val="dk1"/>
            </a:solidFill>
            <a:round/>
          </a:ln>
          <a:effectLst/>
          <a:extLst>
            <a:ext uri="{909E8E84-426E-40DD-AFC4-6F175D3DCCD1}">
              <a14:hiddenFill xmlns:a14="http://schemas.microsoft.com/office/drawing/2010/main">
                <a:solidFill>
                  <a:srgbClr val="CC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98" name="Line 15"/>
          <p:cNvSpPr>
            <a:spLocks noChangeShapeType="1"/>
          </p:cNvSpPr>
          <p:nvPr>
            <p:custDataLst>
              <p:tags r:id="rId24"/>
            </p:custDataLst>
          </p:nvPr>
        </p:nvSpPr>
        <p:spPr bwMode="auto">
          <a:xfrm flipV="1">
            <a:off x="3261995" y="5031740"/>
            <a:ext cx="0" cy="262255"/>
          </a:xfrm>
          <a:prstGeom prst="line">
            <a:avLst/>
          </a:prstGeom>
          <a:noFill/>
          <a:ln w="38100">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99" name="Line 16"/>
          <p:cNvSpPr>
            <a:spLocks noChangeShapeType="1"/>
          </p:cNvSpPr>
          <p:nvPr>
            <p:custDataLst>
              <p:tags r:id="rId25"/>
            </p:custDataLst>
          </p:nvPr>
        </p:nvSpPr>
        <p:spPr bwMode="auto">
          <a:xfrm flipV="1">
            <a:off x="3674745" y="5031740"/>
            <a:ext cx="0" cy="262255"/>
          </a:xfrm>
          <a:prstGeom prst="line">
            <a:avLst/>
          </a:prstGeom>
          <a:noFill/>
          <a:ln w="38100">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100" name="Freeform 17"/>
          <p:cNvSpPr/>
          <p:nvPr>
            <p:custDataLst>
              <p:tags r:id="rId26"/>
            </p:custDataLst>
          </p:nvPr>
        </p:nvSpPr>
        <p:spPr bwMode="auto">
          <a:xfrm flipV="1">
            <a:off x="3261995" y="5295265"/>
            <a:ext cx="419100" cy="51435"/>
          </a:xfrm>
          <a:custGeom>
            <a:avLst/>
            <a:gdLst>
              <a:gd name="T0" fmla="*/ 0 w 624"/>
              <a:gd name="T1" fmla="*/ 528 h 528"/>
              <a:gd name="T2" fmla="*/ 305 w 624"/>
              <a:gd name="T3" fmla="*/ 0 h 528"/>
              <a:gd name="T4" fmla="*/ 624 w 624"/>
              <a:gd name="T5" fmla="*/ 528 h 528"/>
            </a:gdLst>
            <a:ahLst/>
            <a:cxnLst>
              <a:cxn ang="0">
                <a:pos x="T0" y="T1"/>
              </a:cxn>
              <a:cxn ang="0">
                <a:pos x="T2" y="T3"/>
              </a:cxn>
              <a:cxn ang="0">
                <a:pos x="T4" y="T5"/>
              </a:cxn>
            </a:cxnLst>
            <a:rect l="0" t="0" r="r" b="b"/>
            <a:pathLst>
              <a:path w="624" h="528">
                <a:moveTo>
                  <a:pt x="0" y="528"/>
                </a:moveTo>
                <a:cubicBezTo>
                  <a:pt x="100" y="264"/>
                  <a:pt x="201" y="0"/>
                  <a:pt x="305" y="0"/>
                </a:cubicBezTo>
                <a:cubicBezTo>
                  <a:pt x="409" y="0"/>
                  <a:pt x="571" y="440"/>
                  <a:pt x="624" y="528"/>
                </a:cubicBezTo>
              </a:path>
            </a:pathLst>
          </a:custGeom>
          <a:noFill/>
          <a:ln w="38100" cmpd="sng">
            <a:solidFill>
              <a:schemeClr val="dk1"/>
            </a:solidFill>
            <a:round/>
          </a:ln>
          <a:effectLst/>
          <a:extLst>
            <a:ext uri="{909E8E84-426E-40DD-AFC4-6F175D3DCCD1}">
              <a14:hiddenFill xmlns:a14="http://schemas.microsoft.com/office/drawing/2010/main">
                <a:solidFill>
                  <a:srgbClr val="CC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95" name="Line 19"/>
          <p:cNvSpPr>
            <a:spLocks noChangeShapeType="1"/>
          </p:cNvSpPr>
          <p:nvPr>
            <p:custDataLst>
              <p:tags r:id="rId27"/>
            </p:custDataLst>
          </p:nvPr>
        </p:nvSpPr>
        <p:spPr bwMode="auto">
          <a:xfrm rot="18268707">
            <a:off x="2444115" y="3591560"/>
            <a:ext cx="0" cy="257810"/>
          </a:xfrm>
          <a:prstGeom prst="line">
            <a:avLst/>
          </a:prstGeom>
          <a:noFill/>
          <a:ln w="38100">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96" name="Line 20"/>
          <p:cNvSpPr>
            <a:spLocks noChangeShapeType="1"/>
          </p:cNvSpPr>
          <p:nvPr>
            <p:custDataLst>
              <p:tags r:id="rId28"/>
            </p:custDataLst>
          </p:nvPr>
        </p:nvSpPr>
        <p:spPr bwMode="auto">
          <a:xfrm rot="18268707">
            <a:off x="2682240" y="3244850"/>
            <a:ext cx="0" cy="257810"/>
          </a:xfrm>
          <a:prstGeom prst="line">
            <a:avLst/>
          </a:prstGeom>
          <a:noFill/>
          <a:ln w="38100">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97" name="Freeform 21"/>
          <p:cNvSpPr/>
          <p:nvPr>
            <p:custDataLst>
              <p:tags r:id="rId29"/>
            </p:custDataLst>
          </p:nvPr>
        </p:nvSpPr>
        <p:spPr bwMode="auto">
          <a:xfrm rot="18268707">
            <a:off x="2223770" y="3430905"/>
            <a:ext cx="426720" cy="50165"/>
          </a:xfrm>
          <a:custGeom>
            <a:avLst/>
            <a:gdLst>
              <a:gd name="T0" fmla="*/ 0 w 624"/>
              <a:gd name="T1" fmla="*/ 528 h 528"/>
              <a:gd name="T2" fmla="*/ 305 w 624"/>
              <a:gd name="T3" fmla="*/ 0 h 528"/>
              <a:gd name="T4" fmla="*/ 624 w 624"/>
              <a:gd name="T5" fmla="*/ 528 h 528"/>
            </a:gdLst>
            <a:ahLst/>
            <a:cxnLst>
              <a:cxn ang="0">
                <a:pos x="T0" y="T1"/>
              </a:cxn>
              <a:cxn ang="0">
                <a:pos x="T2" y="T3"/>
              </a:cxn>
              <a:cxn ang="0">
                <a:pos x="T4" y="T5"/>
              </a:cxn>
            </a:cxnLst>
            <a:rect l="0" t="0" r="r" b="b"/>
            <a:pathLst>
              <a:path w="624" h="528">
                <a:moveTo>
                  <a:pt x="0" y="528"/>
                </a:moveTo>
                <a:cubicBezTo>
                  <a:pt x="100" y="264"/>
                  <a:pt x="201" y="0"/>
                  <a:pt x="305" y="0"/>
                </a:cubicBezTo>
                <a:cubicBezTo>
                  <a:pt x="409" y="0"/>
                  <a:pt x="571" y="440"/>
                  <a:pt x="624" y="528"/>
                </a:cubicBezTo>
              </a:path>
            </a:pathLst>
          </a:custGeom>
          <a:noFill/>
          <a:ln w="38100" cmpd="sng">
            <a:solidFill>
              <a:schemeClr val="dk1"/>
            </a:solidFill>
            <a:round/>
          </a:ln>
          <a:effectLst/>
          <a:extLst>
            <a:ext uri="{909E8E84-426E-40DD-AFC4-6F175D3DCCD1}">
              <a14:hiddenFill xmlns:a14="http://schemas.microsoft.com/office/drawing/2010/main">
                <a:solidFill>
                  <a:srgbClr val="CC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92" name="Line 23"/>
          <p:cNvSpPr>
            <a:spLocks noChangeShapeType="1"/>
          </p:cNvSpPr>
          <p:nvPr>
            <p:custDataLst>
              <p:tags r:id="rId30"/>
            </p:custDataLst>
          </p:nvPr>
        </p:nvSpPr>
        <p:spPr bwMode="auto">
          <a:xfrm rot="3241744">
            <a:off x="4198620" y="3298825"/>
            <a:ext cx="0" cy="257810"/>
          </a:xfrm>
          <a:prstGeom prst="line">
            <a:avLst/>
          </a:prstGeom>
          <a:noFill/>
          <a:ln w="38100">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93" name="Line 24"/>
          <p:cNvSpPr>
            <a:spLocks noChangeShapeType="1"/>
          </p:cNvSpPr>
          <p:nvPr>
            <p:custDataLst>
              <p:tags r:id="rId31"/>
            </p:custDataLst>
          </p:nvPr>
        </p:nvSpPr>
        <p:spPr bwMode="auto">
          <a:xfrm rot="3241744">
            <a:off x="4445000" y="3639185"/>
            <a:ext cx="0" cy="257810"/>
          </a:xfrm>
          <a:prstGeom prst="line">
            <a:avLst/>
          </a:prstGeom>
          <a:noFill/>
          <a:ln w="38100">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94" name="Freeform 25"/>
          <p:cNvSpPr/>
          <p:nvPr>
            <p:custDataLst>
              <p:tags r:id="rId32"/>
            </p:custDataLst>
          </p:nvPr>
        </p:nvSpPr>
        <p:spPr bwMode="auto">
          <a:xfrm rot="3241744">
            <a:off x="4236085" y="3484245"/>
            <a:ext cx="426720" cy="50165"/>
          </a:xfrm>
          <a:custGeom>
            <a:avLst/>
            <a:gdLst>
              <a:gd name="T0" fmla="*/ 0 w 624"/>
              <a:gd name="T1" fmla="*/ 528 h 528"/>
              <a:gd name="T2" fmla="*/ 305 w 624"/>
              <a:gd name="T3" fmla="*/ 0 h 528"/>
              <a:gd name="T4" fmla="*/ 624 w 624"/>
              <a:gd name="T5" fmla="*/ 528 h 528"/>
            </a:gdLst>
            <a:ahLst/>
            <a:cxnLst>
              <a:cxn ang="0">
                <a:pos x="T0" y="T1"/>
              </a:cxn>
              <a:cxn ang="0">
                <a:pos x="T2" y="T3"/>
              </a:cxn>
              <a:cxn ang="0">
                <a:pos x="T4" y="T5"/>
              </a:cxn>
            </a:cxnLst>
            <a:rect l="0" t="0" r="r" b="b"/>
            <a:pathLst>
              <a:path w="624" h="528">
                <a:moveTo>
                  <a:pt x="0" y="528"/>
                </a:moveTo>
                <a:cubicBezTo>
                  <a:pt x="100" y="264"/>
                  <a:pt x="201" y="0"/>
                  <a:pt x="305" y="0"/>
                </a:cubicBezTo>
                <a:cubicBezTo>
                  <a:pt x="409" y="0"/>
                  <a:pt x="571" y="440"/>
                  <a:pt x="624" y="528"/>
                </a:cubicBezTo>
              </a:path>
            </a:pathLst>
          </a:custGeom>
          <a:noFill/>
          <a:ln w="38100" cmpd="sng">
            <a:solidFill>
              <a:schemeClr val="dk1"/>
            </a:solidFill>
            <a:round/>
          </a:ln>
          <a:effectLst/>
          <a:extLst>
            <a:ext uri="{909E8E84-426E-40DD-AFC4-6F175D3DCCD1}">
              <a14:hiddenFill xmlns:a14="http://schemas.microsoft.com/office/drawing/2010/main">
                <a:solidFill>
                  <a:srgbClr val="CC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89" name="Line 27"/>
          <p:cNvSpPr>
            <a:spLocks noChangeShapeType="1"/>
          </p:cNvSpPr>
          <p:nvPr>
            <p:custDataLst>
              <p:tags r:id="rId33"/>
            </p:custDataLst>
          </p:nvPr>
        </p:nvSpPr>
        <p:spPr bwMode="auto">
          <a:xfrm rot="6981200">
            <a:off x="4467860" y="4304030"/>
            <a:ext cx="0" cy="257810"/>
          </a:xfrm>
          <a:prstGeom prst="line">
            <a:avLst/>
          </a:prstGeom>
          <a:noFill/>
          <a:ln w="38100">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90" name="Line 28"/>
          <p:cNvSpPr>
            <a:spLocks noChangeShapeType="1"/>
          </p:cNvSpPr>
          <p:nvPr>
            <p:custDataLst>
              <p:tags r:id="rId34"/>
            </p:custDataLst>
          </p:nvPr>
        </p:nvSpPr>
        <p:spPr bwMode="auto">
          <a:xfrm rot="6981200">
            <a:off x="4281170" y="4680585"/>
            <a:ext cx="0" cy="257810"/>
          </a:xfrm>
          <a:prstGeom prst="line">
            <a:avLst/>
          </a:prstGeom>
          <a:noFill/>
          <a:ln w="38100">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91" name="Freeform 29"/>
          <p:cNvSpPr/>
          <p:nvPr>
            <p:custDataLst>
              <p:tags r:id="rId35"/>
            </p:custDataLst>
          </p:nvPr>
        </p:nvSpPr>
        <p:spPr bwMode="auto">
          <a:xfrm rot="6981200">
            <a:off x="4298950" y="4667885"/>
            <a:ext cx="426720" cy="50165"/>
          </a:xfrm>
          <a:custGeom>
            <a:avLst/>
            <a:gdLst>
              <a:gd name="T0" fmla="*/ 0 w 624"/>
              <a:gd name="T1" fmla="*/ 528 h 528"/>
              <a:gd name="T2" fmla="*/ 305 w 624"/>
              <a:gd name="T3" fmla="*/ 0 h 528"/>
              <a:gd name="T4" fmla="*/ 624 w 624"/>
              <a:gd name="T5" fmla="*/ 528 h 528"/>
            </a:gdLst>
            <a:ahLst/>
            <a:cxnLst>
              <a:cxn ang="0">
                <a:pos x="T0" y="T1"/>
              </a:cxn>
              <a:cxn ang="0">
                <a:pos x="T2" y="T3"/>
              </a:cxn>
              <a:cxn ang="0">
                <a:pos x="T4" y="T5"/>
              </a:cxn>
            </a:cxnLst>
            <a:rect l="0" t="0" r="r" b="b"/>
            <a:pathLst>
              <a:path w="624" h="528">
                <a:moveTo>
                  <a:pt x="0" y="528"/>
                </a:moveTo>
                <a:cubicBezTo>
                  <a:pt x="100" y="264"/>
                  <a:pt x="201" y="0"/>
                  <a:pt x="305" y="0"/>
                </a:cubicBezTo>
                <a:cubicBezTo>
                  <a:pt x="409" y="0"/>
                  <a:pt x="571" y="440"/>
                  <a:pt x="624" y="528"/>
                </a:cubicBezTo>
              </a:path>
            </a:pathLst>
          </a:custGeom>
          <a:noFill/>
          <a:ln w="38100" cmpd="sng">
            <a:solidFill>
              <a:schemeClr val="dk1"/>
            </a:solidFill>
            <a:round/>
          </a:ln>
          <a:effectLst/>
          <a:extLst>
            <a:ext uri="{909E8E84-426E-40DD-AFC4-6F175D3DCCD1}">
              <a14:hiddenFill xmlns:a14="http://schemas.microsoft.com/office/drawing/2010/main">
                <a:solidFill>
                  <a:srgbClr val="CC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86" name="Line 31"/>
          <p:cNvSpPr>
            <a:spLocks noChangeShapeType="1"/>
          </p:cNvSpPr>
          <p:nvPr>
            <p:custDataLst>
              <p:tags r:id="rId36"/>
            </p:custDataLst>
          </p:nvPr>
        </p:nvSpPr>
        <p:spPr bwMode="auto">
          <a:xfrm rot="14874187">
            <a:off x="2593340" y="4695190"/>
            <a:ext cx="0" cy="257810"/>
          </a:xfrm>
          <a:prstGeom prst="line">
            <a:avLst/>
          </a:prstGeom>
          <a:noFill/>
          <a:ln w="38100">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87" name="Line 32"/>
          <p:cNvSpPr>
            <a:spLocks noChangeShapeType="1"/>
          </p:cNvSpPr>
          <p:nvPr>
            <p:custDataLst>
              <p:tags r:id="rId37"/>
            </p:custDataLst>
          </p:nvPr>
        </p:nvSpPr>
        <p:spPr bwMode="auto">
          <a:xfrm rot="14874187">
            <a:off x="2435225" y="4305935"/>
            <a:ext cx="0" cy="257810"/>
          </a:xfrm>
          <a:prstGeom prst="line">
            <a:avLst/>
          </a:prstGeom>
          <a:noFill/>
          <a:ln w="38100">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88" name="Freeform 33"/>
          <p:cNvSpPr/>
          <p:nvPr>
            <p:custDataLst>
              <p:tags r:id="rId38"/>
            </p:custDataLst>
          </p:nvPr>
        </p:nvSpPr>
        <p:spPr bwMode="auto">
          <a:xfrm rot="14874187">
            <a:off x="2155825" y="4658995"/>
            <a:ext cx="426720" cy="50165"/>
          </a:xfrm>
          <a:custGeom>
            <a:avLst/>
            <a:gdLst>
              <a:gd name="T0" fmla="*/ 0 w 624"/>
              <a:gd name="T1" fmla="*/ 528 h 528"/>
              <a:gd name="T2" fmla="*/ 305 w 624"/>
              <a:gd name="T3" fmla="*/ 0 h 528"/>
              <a:gd name="T4" fmla="*/ 624 w 624"/>
              <a:gd name="T5" fmla="*/ 528 h 528"/>
            </a:gdLst>
            <a:ahLst/>
            <a:cxnLst>
              <a:cxn ang="0">
                <a:pos x="T0" y="T1"/>
              </a:cxn>
              <a:cxn ang="0">
                <a:pos x="T2" y="T3"/>
              </a:cxn>
              <a:cxn ang="0">
                <a:pos x="T4" y="T5"/>
              </a:cxn>
            </a:cxnLst>
            <a:rect l="0" t="0" r="r" b="b"/>
            <a:pathLst>
              <a:path w="624" h="528">
                <a:moveTo>
                  <a:pt x="0" y="528"/>
                </a:moveTo>
                <a:cubicBezTo>
                  <a:pt x="100" y="264"/>
                  <a:pt x="201" y="0"/>
                  <a:pt x="305" y="0"/>
                </a:cubicBezTo>
                <a:cubicBezTo>
                  <a:pt x="409" y="0"/>
                  <a:pt x="571" y="440"/>
                  <a:pt x="624" y="528"/>
                </a:cubicBezTo>
              </a:path>
            </a:pathLst>
          </a:custGeom>
          <a:noFill/>
          <a:ln w="38100" cmpd="sng">
            <a:solidFill>
              <a:schemeClr val="dk1"/>
            </a:solidFill>
            <a:round/>
          </a:ln>
          <a:effectLst/>
          <a:extLst>
            <a:ext uri="{909E8E84-426E-40DD-AFC4-6F175D3DCCD1}">
              <a14:hiddenFill xmlns:a14="http://schemas.microsoft.com/office/drawing/2010/main">
                <a:solidFill>
                  <a:srgbClr val="CC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81" name="Freeform 34"/>
          <p:cNvSpPr/>
          <p:nvPr>
            <p:custDataLst>
              <p:tags r:id="rId39"/>
            </p:custDataLst>
          </p:nvPr>
        </p:nvSpPr>
        <p:spPr bwMode="auto">
          <a:xfrm rot="9006736">
            <a:off x="3623310" y="4894580"/>
            <a:ext cx="605790" cy="75565"/>
          </a:xfrm>
          <a:custGeom>
            <a:avLst/>
            <a:gdLst>
              <a:gd name="T0" fmla="*/ 0 w 624"/>
              <a:gd name="T1" fmla="*/ 528 h 528"/>
              <a:gd name="T2" fmla="*/ 305 w 624"/>
              <a:gd name="T3" fmla="*/ 0 h 528"/>
              <a:gd name="T4" fmla="*/ 624 w 624"/>
              <a:gd name="T5" fmla="*/ 528 h 528"/>
            </a:gdLst>
            <a:ahLst/>
            <a:cxnLst>
              <a:cxn ang="0">
                <a:pos x="T0" y="T1"/>
              </a:cxn>
              <a:cxn ang="0">
                <a:pos x="T2" y="T3"/>
              </a:cxn>
              <a:cxn ang="0">
                <a:pos x="T4" y="T5"/>
              </a:cxn>
            </a:cxnLst>
            <a:rect l="0" t="0" r="r" b="b"/>
            <a:pathLst>
              <a:path w="624" h="528">
                <a:moveTo>
                  <a:pt x="0" y="528"/>
                </a:moveTo>
                <a:cubicBezTo>
                  <a:pt x="100" y="264"/>
                  <a:pt x="201" y="0"/>
                  <a:pt x="305" y="0"/>
                </a:cubicBezTo>
                <a:cubicBezTo>
                  <a:pt x="409" y="0"/>
                  <a:pt x="571" y="440"/>
                  <a:pt x="624" y="528"/>
                </a:cubicBezTo>
              </a:path>
            </a:pathLst>
          </a:custGeom>
          <a:noFill/>
          <a:ln w="38100" cmpd="sng">
            <a:solidFill>
              <a:schemeClr val="dk1"/>
            </a:solidFill>
            <a:round/>
          </a:ln>
          <a:effectLst/>
          <a:extLst>
            <a:ext uri="{909E8E84-426E-40DD-AFC4-6F175D3DCCD1}">
              <a14:hiddenFill xmlns:a14="http://schemas.microsoft.com/office/drawing/2010/main">
                <a:solidFill>
                  <a:srgbClr val="CC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82" name="Freeform 35"/>
          <p:cNvSpPr/>
          <p:nvPr>
            <p:custDataLst>
              <p:tags r:id="rId40"/>
            </p:custDataLst>
          </p:nvPr>
        </p:nvSpPr>
        <p:spPr bwMode="auto">
          <a:xfrm rot="16291226">
            <a:off x="2168525" y="4025900"/>
            <a:ext cx="625475" cy="90170"/>
          </a:xfrm>
          <a:custGeom>
            <a:avLst/>
            <a:gdLst>
              <a:gd name="T0" fmla="*/ 0 w 624"/>
              <a:gd name="T1" fmla="*/ 528 h 528"/>
              <a:gd name="T2" fmla="*/ 305 w 624"/>
              <a:gd name="T3" fmla="*/ 0 h 528"/>
              <a:gd name="T4" fmla="*/ 624 w 624"/>
              <a:gd name="T5" fmla="*/ 528 h 528"/>
            </a:gdLst>
            <a:ahLst/>
            <a:cxnLst>
              <a:cxn ang="0">
                <a:pos x="T0" y="T1"/>
              </a:cxn>
              <a:cxn ang="0">
                <a:pos x="T2" y="T3"/>
              </a:cxn>
              <a:cxn ang="0">
                <a:pos x="T4" y="T5"/>
              </a:cxn>
            </a:cxnLst>
            <a:rect l="0" t="0" r="r" b="b"/>
            <a:pathLst>
              <a:path w="624" h="528">
                <a:moveTo>
                  <a:pt x="0" y="528"/>
                </a:moveTo>
                <a:cubicBezTo>
                  <a:pt x="100" y="264"/>
                  <a:pt x="201" y="0"/>
                  <a:pt x="305" y="0"/>
                </a:cubicBezTo>
                <a:cubicBezTo>
                  <a:pt x="409" y="0"/>
                  <a:pt x="571" y="440"/>
                  <a:pt x="624" y="528"/>
                </a:cubicBezTo>
              </a:path>
            </a:pathLst>
          </a:custGeom>
          <a:noFill/>
          <a:ln w="38100" cmpd="sng">
            <a:solidFill>
              <a:schemeClr val="dk1"/>
            </a:solidFill>
            <a:round/>
          </a:ln>
          <a:effectLst/>
          <a:extLst>
            <a:ext uri="{909E8E84-426E-40DD-AFC4-6F175D3DCCD1}">
              <a14:hiddenFill xmlns:a14="http://schemas.microsoft.com/office/drawing/2010/main">
                <a:solidFill>
                  <a:srgbClr val="CC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83" name="Freeform 36"/>
          <p:cNvSpPr/>
          <p:nvPr>
            <p:custDataLst>
              <p:tags r:id="rId41"/>
            </p:custDataLst>
          </p:nvPr>
        </p:nvSpPr>
        <p:spPr bwMode="auto">
          <a:xfrm rot="20082354">
            <a:off x="2716530" y="3259455"/>
            <a:ext cx="579120" cy="51435"/>
          </a:xfrm>
          <a:custGeom>
            <a:avLst/>
            <a:gdLst>
              <a:gd name="T0" fmla="*/ 0 w 624"/>
              <a:gd name="T1" fmla="*/ 528 h 528"/>
              <a:gd name="T2" fmla="*/ 305 w 624"/>
              <a:gd name="T3" fmla="*/ 0 h 528"/>
              <a:gd name="T4" fmla="*/ 624 w 624"/>
              <a:gd name="T5" fmla="*/ 528 h 528"/>
            </a:gdLst>
            <a:ahLst/>
            <a:cxnLst>
              <a:cxn ang="0">
                <a:pos x="T0" y="T1"/>
              </a:cxn>
              <a:cxn ang="0">
                <a:pos x="T2" y="T3"/>
              </a:cxn>
              <a:cxn ang="0">
                <a:pos x="T4" y="T5"/>
              </a:cxn>
            </a:cxnLst>
            <a:rect l="0" t="0" r="r" b="b"/>
            <a:pathLst>
              <a:path w="624" h="528">
                <a:moveTo>
                  <a:pt x="0" y="528"/>
                </a:moveTo>
                <a:cubicBezTo>
                  <a:pt x="100" y="264"/>
                  <a:pt x="201" y="0"/>
                  <a:pt x="305" y="0"/>
                </a:cubicBezTo>
                <a:cubicBezTo>
                  <a:pt x="409" y="0"/>
                  <a:pt x="571" y="440"/>
                  <a:pt x="624" y="528"/>
                </a:cubicBezTo>
              </a:path>
            </a:pathLst>
          </a:custGeom>
          <a:noFill/>
          <a:ln w="38100" cmpd="sng">
            <a:solidFill>
              <a:schemeClr val="dk1"/>
            </a:solidFill>
            <a:round/>
          </a:ln>
          <a:effectLst/>
          <a:extLst>
            <a:ext uri="{909E8E84-426E-40DD-AFC4-6F175D3DCCD1}">
              <a14:hiddenFill xmlns:a14="http://schemas.microsoft.com/office/drawing/2010/main">
                <a:solidFill>
                  <a:srgbClr val="CC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84" name="Freeform 37"/>
          <p:cNvSpPr/>
          <p:nvPr>
            <p:custDataLst>
              <p:tags r:id="rId42"/>
            </p:custDataLst>
          </p:nvPr>
        </p:nvSpPr>
        <p:spPr bwMode="auto">
          <a:xfrm rot="2150706">
            <a:off x="3648710" y="3285490"/>
            <a:ext cx="518795" cy="51435"/>
          </a:xfrm>
          <a:custGeom>
            <a:avLst/>
            <a:gdLst>
              <a:gd name="T0" fmla="*/ 0 w 624"/>
              <a:gd name="T1" fmla="*/ 528 h 528"/>
              <a:gd name="T2" fmla="*/ 305 w 624"/>
              <a:gd name="T3" fmla="*/ 0 h 528"/>
              <a:gd name="T4" fmla="*/ 624 w 624"/>
              <a:gd name="T5" fmla="*/ 528 h 528"/>
            </a:gdLst>
            <a:ahLst/>
            <a:cxnLst>
              <a:cxn ang="0">
                <a:pos x="T0" y="T1"/>
              </a:cxn>
              <a:cxn ang="0">
                <a:pos x="T2" y="T3"/>
              </a:cxn>
              <a:cxn ang="0">
                <a:pos x="T4" y="T5"/>
              </a:cxn>
            </a:cxnLst>
            <a:rect l="0" t="0" r="r" b="b"/>
            <a:pathLst>
              <a:path w="624" h="528">
                <a:moveTo>
                  <a:pt x="0" y="528"/>
                </a:moveTo>
                <a:cubicBezTo>
                  <a:pt x="100" y="264"/>
                  <a:pt x="201" y="0"/>
                  <a:pt x="305" y="0"/>
                </a:cubicBezTo>
                <a:cubicBezTo>
                  <a:pt x="409" y="0"/>
                  <a:pt x="571" y="440"/>
                  <a:pt x="624" y="528"/>
                </a:cubicBezTo>
              </a:path>
            </a:pathLst>
          </a:custGeom>
          <a:noFill/>
          <a:ln w="38100" cmpd="sng">
            <a:solidFill>
              <a:schemeClr val="dk1"/>
            </a:solidFill>
            <a:round/>
          </a:ln>
          <a:effectLst/>
          <a:extLst>
            <a:ext uri="{909E8E84-426E-40DD-AFC4-6F175D3DCCD1}">
              <a14:hiddenFill xmlns:a14="http://schemas.microsoft.com/office/drawing/2010/main">
                <a:solidFill>
                  <a:srgbClr val="CC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85" name="Freeform 38"/>
          <p:cNvSpPr/>
          <p:nvPr>
            <p:custDataLst>
              <p:tags r:id="rId43"/>
            </p:custDataLst>
          </p:nvPr>
        </p:nvSpPr>
        <p:spPr bwMode="auto">
          <a:xfrm rot="5706568">
            <a:off x="4087495" y="4102100"/>
            <a:ext cx="566420" cy="50165"/>
          </a:xfrm>
          <a:custGeom>
            <a:avLst/>
            <a:gdLst>
              <a:gd name="T0" fmla="*/ 0 w 624"/>
              <a:gd name="T1" fmla="*/ 528 h 528"/>
              <a:gd name="T2" fmla="*/ 305 w 624"/>
              <a:gd name="T3" fmla="*/ 0 h 528"/>
              <a:gd name="T4" fmla="*/ 624 w 624"/>
              <a:gd name="T5" fmla="*/ 528 h 528"/>
            </a:gdLst>
            <a:ahLst/>
            <a:cxnLst>
              <a:cxn ang="0">
                <a:pos x="T0" y="T1"/>
              </a:cxn>
              <a:cxn ang="0">
                <a:pos x="T2" y="T3"/>
              </a:cxn>
              <a:cxn ang="0">
                <a:pos x="T4" y="T5"/>
              </a:cxn>
            </a:cxnLst>
            <a:rect l="0" t="0" r="r" b="b"/>
            <a:pathLst>
              <a:path w="624" h="528">
                <a:moveTo>
                  <a:pt x="0" y="528"/>
                </a:moveTo>
                <a:cubicBezTo>
                  <a:pt x="100" y="264"/>
                  <a:pt x="201" y="0"/>
                  <a:pt x="305" y="0"/>
                </a:cubicBezTo>
                <a:cubicBezTo>
                  <a:pt x="409" y="0"/>
                  <a:pt x="571" y="440"/>
                  <a:pt x="624" y="528"/>
                </a:cubicBezTo>
              </a:path>
            </a:pathLst>
          </a:custGeom>
          <a:noFill/>
          <a:ln w="38100" cmpd="sng">
            <a:solidFill>
              <a:schemeClr val="dk1"/>
            </a:solidFill>
            <a:round/>
          </a:ln>
          <a:effectLst/>
          <a:extLst>
            <a:ext uri="{909E8E84-426E-40DD-AFC4-6F175D3DCCD1}">
              <a14:hiddenFill xmlns:a14="http://schemas.microsoft.com/office/drawing/2010/main">
                <a:solidFill>
                  <a:srgbClr val="CC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43" name="Line 40"/>
          <p:cNvSpPr>
            <a:spLocks noChangeShapeType="1"/>
          </p:cNvSpPr>
          <p:nvPr>
            <p:custDataLst>
              <p:tags r:id="rId44"/>
            </p:custDataLst>
          </p:nvPr>
        </p:nvSpPr>
        <p:spPr bwMode="auto">
          <a:xfrm flipH="1">
            <a:off x="2743200" y="2856865"/>
            <a:ext cx="205740" cy="567055"/>
          </a:xfrm>
          <a:prstGeom prst="line">
            <a:avLst/>
          </a:prstGeom>
          <a:noFill/>
          <a:ln w="1270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44" name="Line 41"/>
          <p:cNvSpPr>
            <a:spLocks noChangeShapeType="1"/>
          </p:cNvSpPr>
          <p:nvPr>
            <p:custDataLst>
              <p:tags r:id="rId45"/>
            </p:custDataLst>
          </p:nvPr>
        </p:nvSpPr>
        <p:spPr bwMode="auto">
          <a:xfrm flipH="1">
            <a:off x="2999105" y="2752725"/>
            <a:ext cx="154305" cy="514985"/>
          </a:xfrm>
          <a:prstGeom prst="line">
            <a:avLst/>
          </a:prstGeom>
          <a:noFill/>
          <a:ln w="1270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45" name="Line 42"/>
          <p:cNvSpPr>
            <a:spLocks noChangeShapeType="1"/>
          </p:cNvSpPr>
          <p:nvPr>
            <p:custDataLst>
              <p:tags r:id="rId46"/>
            </p:custDataLst>
          </p:nvPr>
        </p:nvSpPr>
        <p:spPr bwMode="auto">
          <a:xfrm flipH="1">
            <a:off x="3203575" y="2752725"/>
            <a:ext cx="103505" cy="462915"/>
          </a:xfrm>
          <a:prstGeom prst="line">
            <a:avLst/>
          </a:prstGeom>
          <a:noFill/>
          <a:ln w="1270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46" name="Line 43"/>
          <p:cNvSpPr>
            <a:spLocks noChangeShapeType="1"/>
          </p:cNvSpPr>
          <p:nvPr>
            <p:custDataLst>
              <p:tags r:id="rId47"/>
            </p:custDataLst>
          </p:nvPr>
        </p:nvSpPr>
        <p:spPr bwMode="auto">
          <a:xfrm flipH="1">
            <a:off x="3408045" y="2752725"/>
            <a:ext cx="51435" cy="147320"/>
          </a:xfrm>
          <a:prstGeom prst="line">
            <a:avLst/>
          </a:prstGeom>
          <a:noFill/>
          <a:ln w="1270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47" name="Line 44"/>
          <p:cNvSpPr>
            <a:spLocks noChangeShapeType="1"/>
          </p:cNvSpPr>
          <p:nvPr>
            <p:custDataLst>
              <p:tags r:id="rId48"/>
            </p:custDataLst>
          </p:nvPr>
        </p:nvSpPr>
        <p:spPr bwMode="auto">
          <a:xfrm flipH="1">
            <a:off x="2640965" y="2961005"/>
            <a:ext cx="103505" cy="358140"/>
          </a:xfrm>
          <a:prstGeom prst="line">
            <a:avLst/>
          </a:prstGeom>
          <a:noFill/>
          <a:ln w="1270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48" name="Line 45"/>
          <p:cNvSpPr>
            <a:spLocks noChangeShapeType="1"/>
          </p:cNvSpPr>
          <p:nvPr>
            <p:custDataLst>
              <p:tags r:id="rId49"/>
            </p:custDataLst>
          </p:nvPr>
        </p:nvSpPr>
        <p:spPr bwMode="auto">
          <a:xfrm flipH="1">
            <a:off x="2436495" y="3065145"/>
            <a:ext cx="103505" cy="358140"/>
          </a:xfrm>
          <a:prstGeom prst="line">
            <a:avLst/>
          </a:prstGeom>
          <a:noFill/>
          <a:ln w="1270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49" name="Line 46"/>
          <p:cNvSpPr>
            <a:spLocks noChangeShapeType="1"/>
          </p:cNvSpPr>
          <p:nvPr>
            <p:custDataLst>
              <p:tags r:id="rId50"/>
            </p:custDataLst>
          </p:nvPr>
        </p:nvSpPr>
        <p:spPr bwMode="auto">
          <a:xfrm flipH="1">
            <a:off x="2027555" y="3273425"/>
            <a:ext cx="308610" cy="829945"/>
          </a:xfrm>
          <a:prstGeom prst="line">
            <a:avLst/>
          </a:prstGeom>
          <a:noFill/>
          <a:ln w="1270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50" name="Line 47"/>
          <p:cNvSpPr>
            <a:spLocks noChangeShapeType="1"/>
          </p:cNvSpPr>
          <p:nvPr>
            <p:custDataLst>
              <p:tags r:id="rId51"/>
            </p:custDataLst>
          </p:nvPr>
        </p:nvSpPr>
        <p:spPr bwMode="auto">
          <a:xfrm flipH="1">
            <a:off x="4378960" y="3211830"/>
            <a:ext cx="52070" cy="210185"/>
          </a:xfrm>
          <a:prstGeom prst="line">
            <a:avLst/>
          </a:prstGeom>
          <a:noFill/>
          <a:ln w="1270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51" name="Line 48"/>
          <p:cNvSpPr>
            <a:spLocks noChangeShapeType="1"/>
          </p:cNvSpPr>
          <p:nvPr>
            <p:custDataLst>
              <p:tags r:id="rId52"/>
            </p:custDataLst>
          </p:nvPr>
        </p:nvSpPr>
        <p:spPr bwMode="auto">
          <a:xfrm flipH="1">
            <a:off x="3816985" y="2899410"/>
            <a:ext cx="103505" cy="368935"/>
          </a:xfrm>
          <a:prstGeom prst="line">
            <a:avLst/>
          </a:prstGeom>
          <a:noFill/>
          <a:ln w="1270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52" name="Line 49"/>
          <p:cNvSpPr>
            <a:spLocks noChangeShapeType="1"/>
          </p:cNvSpPr>
          <p:nvPr>
            <p:custDataLst>
              <p:tags r:id="rId53"/>
            </p:custDataLst>
          </p:nvPr>
        </p:nvSpPr>
        <p:spPr bwMode="auto">
          <a:xfrm flipH="1">
            <a:off x="3663315" y="2795270"/>
            <a:ext cx="103505" cy="368935"/>
          </a:xfrm>
          <a:prstGeom prst="line">
            <a:avLst/>
          </a:prstGeom>
          <a:noFill/>
          <a:ln w="1270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53" name="Line 50"/>
          <p:cNvSpPr>
            <a:spLocks noChangeShapeType="1"/>
          </p:cNvSpPr>
          <p:nvPr>
            <p:custDataLst>
              <p:tags r:id="rId54"/>
            </p:custDataLst>
          </p:nvPr>
        </p:nvSpPr>
        <p:spPr bwMode="auto">
          <a:xfrm flipH="1">
            <a:off x="3561080" y="2752725"/>
            <a:ext cx="51435" cy="147320"/>
          </a:xfrm>
          <a:prstGeom prst="line">
            <a:avLst/>
          </a:prstGeom>
          <a:noFill/>
          <a:ln w="1270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54" name="Line 51"/>
          <p:cNvSpPr>
            <a:spLocks noChangeShapeType="1"/>
          </p:cNvSpPr>
          <p:nvPr>
            <p:custDataLst>
              <p:tags r:id="rId55"/>
            </p:custDataLst>
          </p:nvPr>
        </p:nvSpPr>
        <p:spPr bwMode="auto">
          <a:xfrm flipH="1">
            <a:off x="4174490" y="3055620"/>
            <a:ext cx="103505" cy="368935"/>
          </a:xfrm>
          <a:prstGeom prst="line">
            <a:avLst/>
          </a:prstGeom>
          <a:noFill/>
          <a:ln w="1270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55" name="Line 52"/>
          <p:cNvSpPr>
            <a:spLocks noChangeShapeType="1"/>
          </p:cNvSpPr>
          <p:nvPr>
            <p:custDataLst>
              <p:tags r:id="rId56"/>
            </p:custDataLst>
          </p:nvPr>
        </p:nvSpPr>
        <p:spPr bwMode="auto">
          <a:xfrm flipH="1">
            <a:off x="3970020" y="2951480"/>
            <a:ext cx="103505" cy="368935"/>
          </a:xfrm>
          <a:prstGeom prst="line">
            <a:avLst/>
          </a:prstGeom>
          <a:noFill/>
          <a:ln w="1270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56" name="Line 53"/>
          <p:cNvSpPr>
            <a:spLocks noChangeShapeType="1"/>
          </p:cNvSpPr>
          <p:nvPr>
            <p:custDataLst>
              <p:tags r:id="rId57"/>
            </p:custDataLst>
          </p:nvPr>
        </p:nvSpPr>
        <p:spPr bwMode="auto">
          <a:xfrm flipH="1">
            <a:off x="4481195" y="4096385"/>
            <a:ext cx="257810" cy="840740"/>
          </a:xfrm>
          <a:prstGeom prst="line">
            <a:avLst/>
          </a:prstGeom>
          <a:noFill/>
          <a:ln w="1270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57" name="Line 54"/>
          <p:cNvSpPr>
            <a:spLocks noChangeShapeType="1"/>
          </p:cNvSpPr>
          <p:nvPr>
            <p:custDataLst>
              <p:tags r:id="rId58"/>
            </p:custDataLst>
          </p:nvPr>
        </p:nvSpPr>
        <p:spPr bwMode="auto">
          <a:xfrm flipH="1">
            <a:off x="4532630" y="3368040"/>
            <a:ext cx="51435" cy="262255"/>
          </a:xfrm>
          <a:prstGeom prst="line">
            <a:avLst/>
          </a:prstGeom>
          <a:noFill/>
          <a:ln w="1270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58" name="Line 55"/>
          <p:cNvSpPr>
            <a:spLocks noChangeShapeType="1"/>
          </p:cNvSpPr>
          <p:nvPr>
            <p:custDataLst>
              <p:tags r:id="rId59"/>
            </p:custDataLst>
          </p:nvPr>
        </p:nvSpPr>
        <p:spPr bwMode="auto">
          <a:xfrm flipH="1">
            <a:off x="4430395" y="3679825"/>
            <a:ext cx="257810" cy="787400"/>
          </a:xfrm>
          <a:prstGeom prst="line">
            <a:avLst/>
          </a:prstGeom>
          <a:noFill/>
          <a:ln w="1270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59" name="Line 56"/>
          <p:cNvSpPr>
            <a:spLocks noChangeShapeType="1"/>
          </p:cNvSpPr>
          <p:nvPr>
            <p:custDataLst>
              <p:tags r:id="rId60"/>
            </p:custDataLst>
          </p:nvPr>
        </p:nvSpPr>
        <p:spPr bwMode="auto">
          <a:xfrm flipH="1">
            <a:off x="2283460" y="4669155"/>
            <a:ext cx="52070" cy="210185"/>
          </a:xfrm>
          <a:prstGeom prst="line">
            <a:avLst/>
          </a:prstGeom>
          <a:noFill/>
          <a:ln w="1270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60" name="Line 57"/>
          <p:cNvSpPr>
            <a:spLocks noChangeShapeType="1"/>
          </p:cNvSpPr>
          <p:nvPr>
            <p:custDataLst>
              <p:tags r:id="rId61"/>
            </p:custDataLst>
          </p:nvPr>
        </p:nvSpPr>
        <p:spPr bwMode="auto">
          <a:xfrm flipH="1">
            <a:off x="2436495" y="4877435"/>
            <a:ext cx="51435" cy="157480"/>
          </a:xfrm>
          <a:prstGeom prst="line">
            <a:avLst/>
          </a:prstGeom>
          <a:noFill/>
          <a:ln w="1270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61" name="Line 58"/>
          <p:cNvSpPr>
            <a:spLocks noChangeShapeType="1"/>
          </p:cNvSpPr>
          <p:nvPr>
            <p:custDataLst>
              <p:tags r:id="rId62"/>
            </p:custDataLst>
          </p:nvPr>
        </p:nvSpPr>
        <p:spPr bwMode="auto">
          <a:xfrm flipH="1">
            <a:off x="2538730" y="4773295"/>
            <a:ext cx="154305" cy="419735"/>
          </a:xfrm>
          <a:prstGeom prst="line">
            <a:avLst/>
          </a:prstGeom>
          <a:noFill/>
          <a:ln w="1270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62" name="Line 59"/>
          <p:cNvSpPr>
            <a:spLocks noChangeShapeType="1"/>
          </p:cNvSpPr>
          <p:nvPr>
            <p:custDataLst>
              <p:tags r:id="rId63"/>
            </p:custDataLst>
          </p:nvPr>
        </p:nvSpPr>
        <p:spPr bwMode="auto">
          <a:xfrm flipH="1">
            <a:off x="2692400" y="4877435"/>
            <a:ext cx="154305" cy="419735"/>
          </a:xfrm>
          <a:prstGeom prst="line">
            <a:avLst/>
          </a:prstGeom>
          <a:noFill/>
          <a:ln w="1270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63" name="Line 60"/>
          <p:cNvSpPr>
            <a:spLocks noChangeShapeType="1"/>
          </p:cNvSpPr>
          <p:nvPr>
            <p:custDataLst>
              <p:tags r:id="rId64"/>
            </p:custDataLst>
          </p:nvPr>
        </p:nvSpPr>
        <p:spPr bwMode="auto">
          <a:xfrm flipH="1">
            <a:off x="2181225" y="3731895"/>
            <a:ext cx="308610" cy="944880"/>
          </a:xfrm>
          <a:prstGeom prst="line">
            <a:avLst/>
          </a:prstGeom>
          <a:noFill/>
          <a:ln w="1270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64" name="Line 61"/>
          <p:cNvSpPr>
            <a:spLocks noChangeShapeType="1"/>
          </p:cNvSpPr>
          <p:nvPr>
            <p:custDataLst>
              <p:tags r:id="rId65"/>
            </p:custDataLst>
          </p:nvPr>
        </p:nvSpPr>
        <p:spPr bwMode="auto">
          <a:xfrm flipH="1">
            <a:off x="2078990" y="3679825"/>
            <a:ext cx="257810" cy="735330"/>
          </a:xfrm>
          <a:prstGeom prst="line">
            <a:avLst/>
          </a:prstGeom>
          <a:noFill/>
          <a:ln w="1270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65" name="Line 62"/>
          <p:cNvSpPr>
            <a:spLocks noChangeShapeType="1"/>
          </p:cNvSpPr>
          <p:nvPr>
            <p:custDataLst>
              <p:tags r:id="rId66"/>
            </p:custDataLst>
          </p:nvPr>
        </p:nvSpPr>
        <p:spPr bwMode="auto">
          <a:xfrm flipH="1">
            <a:off x="3867785" y="4929505"/>
            <a:ext cx="103505" cy="473710"/>
          </a:xfrm>
          <a:prstGeom prst="line">
            <a:avLst/>
          </a:prstGeom>
          <a:noFill/>
          <a:ln w="1270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66" name="Line 63"/>
          <p:cNvSpPr>
            <a:spLocks noChangeShapeType="1"/>
          </p:cNvSpPr>
          <p:nvPr>
            <p:custDataLst>
              <p:tags r:id="rId67"/>
            </p:custDataLst>
          </p:nvPr>
        </p:nvSpPr>
        <p:spPr bwMode="auto">
          <a:xfrm flipH="1">
            <a:off x="3152140" y="5189855"/>
            <a:ext cx="103505" cy="263525"/>
          </a:xfrm>
          <a:prstGeom prst="line">
            <a:avLst/>
          </a:prstGeom>
          <a:noFill/>
          <a:ln w="1270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67" name="Line 64"/>
          <p:cNvSpPr>
            <a:spLocks noChangeShapeType="1"/>
          </p:cNvSpPr>
          <p:nvPr>
            <p:custDataLst>
              <p:tags r:id="rId68"/>
            </p:custDataLst>
          </p:nvPr>
        </p:nvSpPr>
        <p:spPr bwMode="auto">
          <a:xfrm flipH="1">
            <a:off x="2999105" y="4981575"/>
            <a:ext cx="206375" cy="419735"/>
          </a:xfrm>
          <a:prstGeom prst="line">
            <a:avLst/>
          </a:prstGeom>
          <a:noFill/>
          <a:ln w="1270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68" name="Line 65"/>
          <p:cNvSpPr>
            <a:spLocks noChangeShapeType="1"/>
          </p:cNvSpPr>
          <p:nvPr>
            <p:custDataLst>
              <p:tags r:id="rId69"/>
            </p:custDataLst>
          </p:nvPr>
        </p:nvSpPr>
        <p:spPr bwMode="auto">
          <a:xfrm flipH="1">
            <a:off x="2845435" y="4981575"/>
            <a:ext cx="154305" cy="367665"/>
          </a:xfrm>
          <a:prstGeom prst="line">
            <a:avLst/>
          </a:prstGeom>
          <a:noFill/>
          <a:ln w="1270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69" name="Line 66"/>
          <p:cNvSpPr>
            <a:spLocks noChangeShapeType="1"/>
          </p:cNvSpPr>
          <p:nvPr>
            <p:custDataLst>
              <p:tags r:id="rId70"/>
            </p:custDataLst>
          </p:nvPr>
        </p:nvSpPr>
        <p:spPr bwMode="auto">
          <a:xfrm flipH="1">
            <a:off x="3612515" y="4981575"/>
            <a:ext cx="154305" cy="473075"/>
          </a:xfrm>
          <a:prstGeom prst="line">
            <a:avLst/>
          </a:prstGeom>
          <a:noFill/>
          <a:ln w="1270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70" name="Line 67"/>
          <p:cNvSpPr>
            <a:spLocks noChangeShapeType="1"/>
          </p:cNvSpPr>
          <p:nvPr>
            <p:custDataLst>
              <p:tags r:id="rId71"/>
            </p:custDataLst>
          </p:nvPr>
        </p:nvSpPr>
        <p:spPr bwMode="auto">
          <a:xfrm flipH="1">
            <a:off x="3356610" y="5346065"/>
            <a:ext cx="52070" cy="105410"/>
          </a:xfrm>
          <a:prstGeom prst="line">
            <a:avLst/>
          </a:prstGeom>
          <a:noFill/>
          <a:ln w="1270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71" name="Line 68"/>
          <p:cNvSpPr>
            <a:spLocks noChangeShapeType="1"/>
          </p:cNvSpPr>
          <p:nvPr>
            <p:custDataLst>
              <p:tags r:id="rId72"/>
            </p:custDataLst>
          </p:nvPr>
        </p:nvSpPr>
        <p:spPr bwMode="auto">
          <a:xfrm flipH="1">
            <a:off x="4378960" y="3731895"/>
            <a:ext cx="103505" cy="315595"/>
          </a:xfrm>
          <a:prstGeom prst="line">
            <a:avLst/>
          </a:prstGeom>
          <a:noFill/>
          <a:ln w="1270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72" name="Line 69"/>
          <p:cNvSpPr>
            <a:spLocks noChangeShapeType="1"/>
          </p:cNvSpPr>
          <p:nvPr>
            <p:custDataLst>
              <p:tags r:id="rId73"/>
            </p:custDataLst>
          </p:nvPr>
        </p:nvSpPr>
        <p:spPr bwMode="auto">
          <a:xfrm flipH="1">
            <a:off x="4123690" y="4773295"/>
            <a:ext cx="103505" cy="473710"/>
          </a:xfrm>
          <a:prstGeom prst="line">
            <a:avLst/>
          </a:prstGeom>
          <a:noFill/>
          <a:ln w="1270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73" name="Line 70"/>
          <p:cNvSpPr>
            <a:spLocks noChangeShapeType="1"/>
          </p:cNvSpPr>
          <p:nvPr>
            <p:custDataLst>
              <p:tags r:id="rId74"/>
            </p:custDataLst>
          </p:nvPr>
        </p:nvSpPr>
        <p:spPr bwMode="auto">
          <a:xfrm flipH="1">
            <a:off x="4328160" y="4825365"/>
            <a:ext cx="51435" cy="262255"/>
          </a:xfrm>
          <a:prstGeom prst="line">
            <a:avLst/>
          </a:prstGeom>
          <a:noFill/>
          <a:ln w="1270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105" name="Text Box 119"/>
          <p:cNvSpPr txBox="1">
            <a:spLocks noChangeArrowheads="1"/>
          </p:cNvSpPr>
          <p:nvPr/>
        </p:nvSpPr>
        <p:spPr bwMode="auto">
          <a:xfrm>
            <a:off x="3397885" y="2837180"/>
            <a:ext cx="609600" cy="39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p>
            <a:r>
              <a:rPr kumimoji="1" lang="en-US" altLang="zh-CN" sz="2000" b="1">
                <a:solidFill>
                  <a:srgbClr val="000000"/>
                </a:solidFill>
                <a:latin typeface="黑体" panose="02010609060101010101" pitchFamily="49" charset="-122"/>
                <a:ea typeface="黑体" panose="02010609060101010101" pitchFamily="49" charset="-122"/>
              </a:rPr>
              <a:t>V1</a:t>
            </a:r>
            <a:endParaRPr kumimoji="1" lang="en-US" altLang="zh-CN" sz="2000" b="1">
              <a:solidFill>
                <a:srgbClr val="000000"/>
              </a:solidFill>
              <a:latin typeface="黑体" panose="02010609060101010101" pitchFamily="49" charset="-122"/>
              <a:ea typeface="黑体" panose="02010609060101010101" pitchFamily="49" charset="-122"/>
            </a:endParaRPr>
          </a:p>
        </p:txBody>
      </p:sp>
      <p:sp>
        <p:nvSpPr>
          <p:cNvPr id="106" name="Text Box 120"/>
          <p:cNvSpPr txBox="1">
            <a:spLocks noChangeArrowheads="1"/>
          </p:cNvSpPr>
          <p:nvPr/>
        </p:nvSpPr>
        <p:spPr bwMode="auto">
          <a:xfrm>
            <a:off x="2557780" y="3238500"/>
            <a:ext cx="543560" cy="39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p>
            <a:r>
              <a:rPr kumimoji="1" lang="en-US" altLang="zh-CN" sz="2000" b="1">
                <a:solidFill>
                  <a:srgbClr val="000000"/>
                </a:solidFill>
                <a:latin typeface="黑体" panose="02010609060101010101" pitchFamily="49" charset="-122"/>
                <a:ea typeface="黑体" panose="02010609060101010101" pitchFamily="49" charset="-122"/>
              </a:rPr>
              <a:t>W2</a:t>
            </a:r>
            <a:endParaRPr kumimoji="1" lang="en-US" altLang="zh-CN" sz="2000" b="1">
              <a:solidFill>
                <a:srgbClr val="000000"/>
              </a:solidFill>
              <a:latin typeface="黑体" panose="02010609060101010101" pitchFamily="49" charset="-122"/>
              <a:ea typeface="黑体" panose="02010609060101010101" pitchFamily="49" charset="-122"/>
            </a:endParaRPr>
          </a:p>
        </p:txBody>
      </p:sp>
      <p:sp>
        <p:nvSpPr>
          <p:cNvPr id="107" name="Text Box 121"/>
          <p:cNvSpPr txBox="1">
            <a:spLocks noChangeArrowheads="1"/>
          </p:cNvSpPr>
          <p:nvPr/>
        </p:nvSpPr>
        <p:spPr bwMode="auto">
          <a:xfrm>
            <a:off x="3753485" y="4064000"/>
            <a:ext cx="543560" cy="39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p>
            <a:r>
              <a:rPr kumimoji="1" lang="en-US" altLang="zh-CN" sz="2000" b="1">
                <a:solidFill>
                  <a:srgbClr val="000000"/>
                </a:solidFill>
                <a:latin typeface="黑体" panose="02010609060101010101" pitchFamily="49" charset="-122"/>
                <a:ea typeface="黑体" panose="02010609060101010101" pitchFamily="49" charset="-122"/>
              </a:rPr>
              <a:t>W1</a:t>
            </a:r>
            <a:endParaRPr kumimoji="1" lang="en-US" altLang="zh-CN" sz="2000" b="1">
              <a:solidFill>
                <a:srgbClr val="000000"/>
              </a:solidFill>
              <a:latin typeface="黑体" panose="02010609060101010101" pitchFamily="49" charset="-122"/>
              <a:ea typeface="黑体" panose="02010609060101010101" pitchFamily="49" charset="-122"/>
            </a:endParaRPr>
          </a:p>
        </p:txBody>
      </p:sp>
      <p:sp>
        <p:nvSpPr>
          <p:cNvPr id="108" name="Text Box 122"/>
          <p:cNvSpPr txBox="1">
            <a:spLocks noChangeArrowheads="1"/>
          </p:cNvSpPr>
          <p:nvPr/>
        </p:nvSpPr>
        <p:spPr bwMode="auto">
          <a:xfrm>
            <a:off x="3802380" y="3241675"/>
            <a:ext cx="475615" cy="39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p>
            <a:r>
              <a:rPr kumimoji="1" lang="en-US" altLang="zh-CN" sz="2000" b="1">
                <a:solidFill>
                  <a:srgbClr val="000000"/>
                </a:solidFill>
                <a:latin typeface="黑体" panose="02010609060101010101" pitchFamily="49" charset="-122"/>
                <a:ea typeface="黑体" panose="02010609060101010101" pitchFamily="49" charset="-122"/>
              </a:rPr>
              <a:t>U2</a:t>
            </a:r>
            <a:endParaRPr kumimoji="1" lang="en-US" altLang="zh-CN" sz="2000" b="1">
              <a:solidFill>
                <a:srgbClr val="000000"/>
              </a:solidFill>
              <a:latin typeface="黑体" panose="02010609060101010101" pitchFamily="49" charset="-122"/>
              <a:ea typeface="黑体" panose="02010609060101010101" pitchFamily="49" charset="-122"/>
            </a:endParaRPr>
          </a:p>
        </p:txBody>
      </p:sp>
      <p:sp>
        <p:nvSpPr>
          <p:cNvPr id="109" name="Text Box 123"/>
          <p:cNvSpPr txBox="1">
            <a:spLocks noChangeArrowheads="1"/>
          </p:cNvSpPr>
          <p:nvPr/>
        </p:nvSpPr>
        <p:spPr bwMode="auto">
          <a:xfrm>
            <a:off x="3116580" y="4486275"/>
            <a:ext cx="481330" cy="39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p>
            <a:r>
              <a:rPr kumimoji="1" lang="en-US" altLang="zh-CN" sz="2000" b="1">
                <a:solidFill>
                  <a:srgbClr val="000000"/>
                </a:solidFill>
                <a:latin typeface="黑体" panose="02010609060101010101" pitchFamily="49" charset="-122"/>
                <a:ea typeface="黑体" panose="02010609060101010101" pitchFamily="49" charset="-122"/>
              </a:rPr>
              <a:t>V2</a:t>
            </a:r>
            <a:endParaRPr kumimoji="1" lang="en-US" altLang="zh-CN" sz="2000" b="1">
              <a:solidFill>
                <a:srgbClr val="000000"/>
              </a:solidFill>
              <a:latin typeface="黑体" panose="02010609060101010101" pitchFamily="49" charset="-122"/>
              <a:ea typeface="黑体" panose="02010609060101010101" pitchFamily="49" charset="-122"/>
            </a:endParaRPr>
          </a:p>
        </p:txBody>
      </p:sp>
      <p:sp>
        <p:nvSpPr>
          <p:cNvPr id="110" name="Text Box 124"/>
          <p:cNvSpPr txBox="1">
            <a:spLocks noChangeArrowheads="1"/>
          </p:cNvSpPr>
          <p:nvPr/>
        </p:nvSpPr>
        <p:spPr bwMode="auto">
          <a:xfrm>
            <a:off x="2570480" y="4064000"/>
            <a:ext cx="475615" cy="39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p>
            <a:r>
              <a:rPr kumimoji="1" lang="en-US" altLang="zh-CN" sz="2000" b="1">
                <a:solidFill>
                  <a:srgbClr val="000000"/>
                </a:solidFill>
                <a:latin typeface="黑体" panose="02010609060101010101" pitchFamily="49" charset="-122"/>
                <a:ea typeface="黑体" panose="02010609060101010101" pitchFamily="49" charset="-122"/>
              </a:rPr>
              <a:t>U1</a:t>
            </a:r>
            <a:endParaRPr kumimoji="1" lang="en-US" altLang="zh-CN" sz="2000" b="1">
              <a:solidFill>
                <a:srgbClr val="000000"/>
              </a:solidFill>
              <a:latin typeface="黑体" panose="02010609060101010101" pitchFamily="49" charset="-122"/>
              <a:ea typeface="黑体" panose="02010609060101010101" pitchFamily="49" charset="-122"/>
            </a:endParaRPr>
          </a:p>
        </p:txBody>
      </p:sp>
      <p:sp>
        <p:nvSpPr>
          <p:cNvPr id="111" name="Oval 125"/>
          <p:cNvSpPr>
            <a:spLocks noChangeArrowheads="1"/>
          </p:cNvSpPr>
          <p:nvPr>
            <p:custDataLst>
              <p:tags r:id="rId75"/>
            </p:custDataLst>
          </p:nvPr>
        </p:nvSpPr>
        <p:spPr bwMode="auto">
          <a:xfrm>
            <a:off x="3343910" y="2743200"/>
            <a:ext cx="217805" cy="200025"/>
          </a:xfrm>
          <a:prstGeom prst="ellipse">
            <a:avLst/>
          </a:prstGeom>
          <a:solidFill>
            <a:schemeClr val="accent1"/>
          </a:solidFill>
          <a:ln w="38100">
            <a:solidFill>
              <a:schemeClr val="dk1"/>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112" name="Oval 126"/>
          <p:cNvSpPr>
            <a:spLocks noChangeArrowheads="1"/>
          </p:cNvSpPr>
          <p:nvPr>
            <p:custDataLst>
              <p:tags r:id="rId76"/>
            </p:custDataLst>
          </p:nvPr>
        </p:nvSpPr>
        <p:spPr bwMode="auto">
          <a:xfrm>
            <a:off x="2427605" y="3190875"/>
            <a:ext cx="219075" cy="201930"/>
          </a:xfrm>
          <a:prstGeom prst="ellipse">
            <a:avLst/>
          </a:prstGeom>
          <a:solidFill>
            <a:srgbClr val="FF0000"/>
          </a:solidFill>
          <a:ln w="38100">
            <a:solidFill>
              <a:schemeClr val="dk1"/>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113" name="Oval 127"/>
          <p:cNvSpPr>
            <a:spLocks noChangeArrowheads="1"/>
          </p:cNvSpPr>
          <p:nvPr>
            <p:custDataLst>
              <p:tags r:id="rId77"/>
            </p:custDataLst>
          </p:nvPr>
        </p:nvSpPr>
        <p:spPr bwMode="auto">
          <a:xfrm>
            <a:off x="2418080" y="4238625"/>
            <a:ext cx="217805" cy="200025"/>
          </a:xfrm>
          <a:prstGeom prst="ellipse">
            <a:avLst/>
          </a:prstGeom>
          <a:solidFill>
            <a:srgbClr val="FFFF00"/>
          </a:solidFill>
          <a:ln w="38100">
            <a:solidFill>
              <a:schemeClr val="dk1"/>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114" name="Oval 128"/>
          <p:cNvSpPr>
            <a:spLocks noChangeArrowheads="1"/>
          </p:cNvSpPr>
          <p:nvPr>
            <p:custDataLst>
              <p:tags r:id="rId78"/>
            </p:custDataLst>
          </p:nvPr>
        </p:nvSpPr>
        <p:spPr bwMode="auto">
          <a:xfrm>
            <a:off x="4182110" y="3241675"/>
            <a:ext cx="217805" cy="200025"/>
          </a:xfrm>
          <a:prstGeom prst="ellipse">
            <a:avLst/>
          </a:prstGeom>
          <a:solidFill>
            <a:srgbClr val="FFFF00"/>
          </a:solidFill>
          <a:ln w="38100">
            <a:solidFill>
              <a:schemeClr val="dk1"/>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115" name="Oval 129"/>
          <p:cNvSpPr>
            <a:spLocks noChangeArrowheads="1"/>
          </p:cNvSpPr>
          <p:nvPr>
            <p:custDataLst>
              <p:tags r:id="rId79"/>
            </p:custDataLst>
          </p:nvPr>
        </p:nvSpPr>
        <p:spPr bwMode="auto">
          <a:xfrm>
            <a:off x="4246880" y="4232275"/>
            <a:ext cx="219075" cy="200025"/>
          </a:xfrm>
          <a:prstGeom prst="ellipse">
            <a:avLst/>
          </a:prstGeom>
          <a:solidFill>
            <a:srgbClr val="FF0000"/>
          </a:solidFill>
          <a:ln w="38100">
            <a:solidFill>
              <a:schemeClr val="dk1"/>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116" name="Oval 130"/>
          <p:cNvSpPr>
            <a:spLocks noChangeArrowheads="1"/>
          </p:cNvSpPr>
          <p:nvPr>
            <p:custDataLst>
              <p:tags r:id="rId80"/>
            </p:custDataLst>
          </p:nvPr>
        </p:nvSpPr>
        <p:spPr bwMode="auto">
          <a:xfrm>
            <a:off x="3343910" y="4794250"/>
            <a:ext cx="217805" cy="200025"/>
          </a:xfrm>
          <a:prstGeom prst="ellipse">
            <a:avLst/>
          </a:prstGeom>
          <a:solidFill>
            <a:schemeClr val="accent1"/>
          </a:solidFill>
          <a:ln w="38100">
            <a:solidFill>
              <a:schemeClr val="dk1"/>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121" name="Freeform 108"/>
          <p:cNvSpPr/>
          <p:nvPr>
            <p:custDataLst>
              <p:tags r:id="rId81"/>
            </p:custDataLst>
          </p:nvPr>
        </p:nvSpPr>
        <p:spPr bwMode="auto">
          <a:xfrm>
            <a:off x="3103880" y="3200400"/>
            <a:ext cx="752475" cy="252095"/>
          </a:xfrm>
          <a:custGeom>
            <a:avLst/>
            <a:gdLst>
              <a:gd name="T0" fmla="*/ 0 w 624"/>
              <a:gd name="T1" fmla="*/ 528 h 528"/>
              <a:gd name="T2" fmla="*/ 305 w 624"/>
              <a:gd name="T3" fmla="*/ 0 h 528"/>
              <a:gd name="T4" fmla="*/ 624 w 624"/>
              <a:gd name="T5" fmla="*/ 528 h 528"/>
            </a:gdLst>
            <a:ahLst/>
            <a:cxnLst>
              <a:cxn ang="0">
                <a:pos x="T0" y="T1"/>
              </a:cxn>
              <a:cxn ang="0">
                <a:pos x="T2" y="T3"/>
              </a:cxn>
              <a:cxn ang="0">
                <a:pos x="T4" y="T5"/>
              </a:cxn>
            </a:cxnLst>
            <a:rect l="0" t="0" r="r" b="b"/>
            <a:pathLst>
              <a:path w="624" h="528">
                <a:moveTo>
                  <a:pt x="0" y="528"/>
                </a:moveTo>
                <a:cubicBezTo>
                  <a:pt x="100" y="264"/>
                  <a:pt x="201" y="0"/>
                  <a:pt x="305" y="0"/>
                </a:cubicBezTo>
                <a:cubicBezTo>
                  <a:pt x="409" y="0"/>
                  <a:pt x="571" y="440"/>
                  <a:pt x="624" y="528"/>
                </a:cubicBezTo>
              </a:path>
            </a:pathLst>
          </a:custGeom>
          <a:solidFill>
            <a:srgbClr val="CCECFF"/>
          </a:solidFill>
          <a:ln w="38100" cmpd="sng">
            <a:solidFill>
              <a:srgbClr val="0000FF"/>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122" name="Freeform 109"/>
          <p:cNvSpPr/>
          <p:nvPr>
            <p:custDataLst>
              <p:tags r:id="rId82"/>
            </p:custDataLst>
          </p:nvPr>
        </p:nvSpPr>
        <p:spPr bwMode="auto">
          <a:xfrm rot="10800000">
            <a:off x="3103880" y="4458970"/>
            <a:ext cx="752475" cy="251460"/>
          </a:xfrm>
          <a:custGeom>
            <a:avLst/>
            <a:gdLst>
              <a:gd name="T0" fmla="*/ 0 w 624"/>
              <a:gd name="T1" fmla="*/ 528 h 528"/>
              <a:gd name="T2" fmla="*/ 305 w 624"/>
              <a:gd name="T3" fmla="*/ 0 h 528"/>
              <a:gd name="T4" fmla="*/ 624 w 624"/>
              <a:gd name="T5" fmla="*/ 528 h 528"/>
            </a:gdLst>
            <a:ahLst/>
            <a:cxnLst>
              <a:cxn ang="0">
                <a:pos x="T0" y="T1"/>
              </a:cxn>
              <a:cxn ang="0">
                <a:pos x="T2" y="T3"/>
              </a:cxn>
              <a:cxn ang="0">
                <a:pos x="T4" y="T5"/>
              </a:cxn>
            </a:cxnLst>
            <a:rect l="0" t="0" r="r" b="b"/>
            <a:pathLst>
              <a:path w="624" h="528">
                <a:moveTo>
                  <a:pt x="0" y="528"/>
                </a:moveTo>
                <a:cubicBezTo>
                  <a:pt x="100" y="264"/>
                  <a:pt x="201" y="0"/>
                  <a:pt x="305" y="0"/>
                </a:cubicBezTo>
                <a:cubicBezTo>
                  <a:pt x="409" y="0"/>
                  <a:pt x="571" y="440"/>
                  <a:pt x="624" y="528"/>
                </a:cubicBezTo>
              </a:path>
            </a:pathLst>
          </a:custGeom>
          <a:solidFill>
            <a:srgbClr val="CCECFF"/>
          </a:solidFill>
          <a:ln w="38100" cmpd="sng">
            <a:solidFill>
              <a:srgbClr val="0000FF"/>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123" name="Line 110"/>
          <p:cNvSpPr>
            <a:spLocks noChangeShapeType="1"/>
          </p:cNvSpPr>
          <p:nvPr>
            <p:custDataLst>
              <p:tags r:id="rId83"/>
            </p:custDataLst>
          </p:nvPr>
        </p:nvSpPr>
        <p:spPr bwMode="auto">
          <a:xfrm>
            <a:off x="3103880" y="3452495"/>
            <a:ext cx="125730" cy="0"/>
          </a:xfrm>
          <a:prstGeom prst="line">
            <a:avLst/>
          </a:prstGeom>
          <a:noFill/>
          <a:ln w="38100">
            <a:solidFill>
              <a:srgbClr val="0000FF"/>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124" name="Line 111"/>
          <p:cNvSpPr>
            <a:spLocks noChangeShapeType="1"/>
          </p:cNvSpPr>
          <p:nvPr>
            <p:custDataLst>
              <p:tags r:id="rId84"/>
            </p:custDataLst>
          </p:nvPr>
        </p:nvSpPr>
        <p:spPr bwMode="auto">
          <a:xfrm>
            <a:off x="3731260" y="3452495"/>
            <a:ext cx="125730" cy="0"/>
          </a:xfrm>
          <a:prstGeom prst="line">
            <a:avLst/>
          </a:prstGeom>
          <a:noFill/>
          <a:ln w="38100">
            <a:solidFill>
              <a:srgbClr val="0000FF"/>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125" name="Line 112"/>
          <p:cNvSpPr>
            <a:spLocks noChangeShapeType="1"/>
          </p:cNvSpPr>
          <p:nvPr>
            <p:custDataLst>
              <p:tags r:id="rId85"/>
            </p:custDataLst>
          </p:nvPr>
        </p:nvSpPr>
        <p:spPr bwMode="auto">
          <a:xfrm>
            <a:off x="3103880" y="4458970"/>
            <a:ext cx="125730" cy="0"/>
          </a:xfrm>
          <a:prstGeom prst="line">
            <a:avLst/>
          </a:prstGeom>
          <a:noFill/>
          <a:ln w="38100">
            <a:solidFill>
              <a:srgbClr val="0000FF"/>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126" name="Line 113"/>
          <p:cNvSpPr>
            <a:spLocks noChangeShapeType="1"/>
          </p:cNvSpPr>
          <p:nvPr>
            <p:custDataLst>
              <p:tags r:id="rId86"/>
            </p:custDataLst>
          </p:nvPr>
        </p:nvSpPr>
        <p:spPr bwMode="auto">
          <a:xfrm>
            <a:off x="3731260" y="4458970"/>
            <a:ext cx="125730" cy="0"/>
          </a:xfrm>
          <a:prstGeom prst="line">
            <a:avLst/>
          </a:prstGeom>
          <a:noFill/>
          <a:ln w="38100">
            <a:solidFill>
              <a:srgbClr val="0000FF"/>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127" name="Line 114"/>
          <p:cNvSpPr>
            <a:spLocks noChangeShapeType="1"/>
          </p:cNvSpPr>
          <p:nvPr>
            <p:custDataLst>
              <p:tags r:id="rId87"/>
            </p:custDataLst>
          </p:nvPr>
        </p:nvSpPr>
        <p:spPr bwMode="auto">
          <a:xfrm>
            <a:off x="3731260" y="3452495"/>
            <a:ext cx="0" cy="1006475"/>
          </a:xfrm>
          <a:prstGeom prst="line">
            <a:avLst/>
          </a:prstGeom>
          <a:noFill/>
          <a:ln w="38100">
            <a:solidFill>
              <a:srgbClr val="0000FF"/>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128" name="Line 115"/>
          <p:cNvSpPr>
            <a:spLocks noChangeShapeType="1"/>
          </p:cNvSpPr>
          <p:nvPr>
            <p:custDataLst>
              <p:tags r:id="rId88"/>
            </p:custDataLst>
          </p:nvPr>
        </p:nvSpPr>
        <p:spPr bwMode="auto">
          <a:xfrm>
            <a:off x="3229610" y="3452495"/>
            <a:ext cx="0" cy="1006475"/>
          </a:xfrm>
          <a:prstGeom prst="line">
            <a:avLst/>
          </a:prstGeom>
          <a:noFill/>
          <a:ln w="38100">
            <a:solidFill>
              <a:srgbClr val="0000FF"/>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119" name="Oval 116"/>
          <p:cNvSpPr>
            <a:spLocks noChangeArrowheads="1"/>
          </p:cNvSpPr>
          <p:nvPr>
            <p:custDataLst>
              <p:tags r:id="rId89"/>
            </p:custDataLst>
          </p:nvPr>
        </p:nvSpPr>
        <p:spPr bwMode="auto">
          <a:xfrm>
            <a:off x="3378835" y="3843655"/>
            <a:ext cx="190500" cy="186055"/>
          </a:xfrm>
          <a:prstGeom prst="ellipse">
            <a:avLst/>
          </a:prstGeom>
          <a:solidFill>
            <a:srgbClr val="3399FF"/>
          </a:solidFill>
          <a:ln w="38100">
            <a:solidFill>
              <a:schemeClr val="dk1"/>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120" name="Text Box 117"/>
          <p:cNvSpPr txBox="1">
            <a:spLocks noChangeArrowheads="1"/>
          </p:cNvSpPr>
          <p:nvPr>
            <p:custDataLst>
              <p:tags r:id="rId90"/>
            </p:custDataLst>
          </p:nvPr>
        </p:nvSpPr>
        <p:spPr bwMode="auto">
          <a:xfrm>
            <a:off x="3119755" y="3373755"/>
            <a:ext cx="79375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p>
            <a:r>
              <a:rPr kumimoji="1" lang="zh-CN" altLang="en-US" sz="2400" b="1" dirty="0">
                <a:solidFill>
                  <a:schemeClr val="dk1"/>
                </a:solidFill>
                <a:latin typeface="黑体" panose="02010609060101010101" pitchFamily="49" charset="-122"/>
                <a:ea typeface="黑体" panose="02010609060101010101" pitchFamily="49" charset="-122"/>
              </a:rPr>
              <a:t>转子</a:t>
            </a:r>
            <a:endParaRPr kumimoji="1" lang="zh-CN" altLang="en-US" sz="2400" b="1" dirty="0">
              <a:solidFill>
                <a:schemeClr val="dk1"/>
              </a:solidFill>
              <a:latin typeface="黑体" panose="02010609060101010101" pitchFamily="49" charset="-122"/>
              <a:ea typeface="黑体" panose="02010609060101010101" pitchFamily="49" charset="-122"/>
            </a:endParaRPr>
          </a:p>
        </p:txBody>
      </p:sp>
      <p:sp>
        <p:nvSpPr>
          <p:cNvPr id="130" name="Line 89"/>
          <p:cNvSpPr>
            <a:spLocks noChangeShapeType="1"/>
          </p:cNvSpPr>
          <p:nvPr>
            <p:custDataLst>
              <p:tags r:id="rId91"/>
            </p:custDataLst>
          </p:nvPr>
        </p:nvSpPr>
        <p:spPr bwMode="auto">
          <a:xfrm flipV="1">
            <a:off x="3408680" y="2514600"/>
            <a:ext cx="1937385" cy="208280"/>
          </a:xfrm>
          <a:prstGeom prst="line">
            <a:avLst/>
          </a:prstGeom>
          <a:noFill/>
          <a:ln w="38100">
            <a:solidFill>
              <a:srgbClr val="008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131" name="Freeform 90"/>
          <p:cNvSpPr/>
          <p:nvPr>
            <p:custDataLst>
              <p:tags r:id="rId92"/>
            </p:custDataLst>
          </p:nvPr>
        </p:nvSpPr>
        <p:spPr bwMode="auto">
          <a:xfrm>
            <a:off x="5292725" y="2514600"/>
            <a:ext cx="915035" cy="2291715"/>
          </a:xfrm>
          <a:custGeom>
            <a:avLst/>
            <a:gdLst>
              <a:gd name="T0" fmla="*/ 0 w 872"/>
              <a:gd name="T1" fmla="*/ 0 h 2160"/>
              <a:gd name="T2" fmla="*/ 192 w 872"/>
              <a:gd name="T3" fmla="*/ 48 h 2160"/>
              <a:gd name="T4" fmla="*/ 336 w 872"/>
              <a:gd name="T5" fmla="*/ 144 h 2160"/>
              <a:gd name="T6" fmla="*/ 528 w 872"/>
              <a:gd name="T7" fmla="*/ 336 h 2160"/>
              <a:gd name="T8" fmla="*/ 672 w 872"/>
              <a:gd name="T9" fmla="*/ 576 h 2160"/>
              <a:gd name="T10" fmla="*/ 816 w 872"/>
              <a:gd name="T11" fmla="*/ 960 h 2160"/>
              <a:gd name="T12" fmla="*/ 864 w 872"/>
              <a:gd name="T13" fmla="*/ 1296 h 2160"/>
              <a:gd name="T14" fmla="*/ 864 w 872"/>
              <a:gd name="T15" fmla="*/ 1536 h 2160"/>
              <a:gd name="T16" fmla="*/ 816 w 872"/>
              <a:gd name="T17" fmla="*/ 1824 h 2160"/>
              <a:gd name="T18" fmla="*/ 720 w 872"/>
              <a:gd name="T19" fmla="*/ 2160 h 2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72" h="2160">
                <a:moveTo>
                  <a:pt x="0" y="0"/>
                </a:moveTo>
                <a:cubicBezTo>
                  <a:pt x="68" y="12"/>
                  <a:pt x="136" y="24"/>
                  <a:pt x="192" y="48"/>
                </a:cubicBezTo>
                <a:cubicBezTo>
                  <a:pt x="248" y="72"/>
                  <a:pt x="280" y="96"/>
                  <a:pt x="336" y="144"/>
                </a:cubicBezTo>
                <a:cubicBezTo>
                  <a:pt x="392" y="192"/>
                  <a:pt x="472" y="264"/>
                  <a:pt x="528" y="336"/>
                </a:cubicBezTo>
                <a:cubicBezTo>
                  <a:pt x="584" y="408"/>
                  <a:pt x="624" y="472"/>
                  <a:pt x="672" y="576"/>
                </a:cubicBezTo>
                <a:cubicBezTo>
                  <a:pt x="720" y="680"/>
                  <a:pt x="784" y="840"/>
                  <a:pt x="816" y="960"/>
                </a:cubicBezTo>
                <a:cubicBezTo>
                  <a:pt x="848" y="1080"/>
                  <a:pt x="856" y="1200"/>
                  <a:pt x="864" y="1296"/>
                </a:cubicBezTo>
                <a:cubicBezTo>
                  <a:pt x="872" y="1392"/>
                  <a:pt x="872" y="1448"/>
                  <a:pt x="864" y="1536"/>
                </a:cubicBezTo>
                <a:cubicBezTo>
                  <a:pt x="856" y="1624"/>
                  <a:pt x="840" y="1720"/>
                  <a:pt x="816" y="1824"/>
                </a:cubicBezTo>
                <a:cubicBezTo>
                  <a:pt x="792" y="1928"/>
                  <a:pt x="756" y="2044"/>
                  <a:pt x="720" y="2160"/>
                </a:cubicBezTo>
              </a:path>
            </a:pathLst>
          </a:custGeom>
          <a:noFill/>
          <a:ln w="38100" cap="flat" cmpd="sng">
            <a:solidFill>
              <a:srgbClr val="008000"/>
            </a:solidFill>
            <a:prstDash val="solid"/>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
        <p:nvSpPr>
          <p:cNvPr id="132" name="Line 91"/>
          <p:cNvSpPr>
            <a:spLocks noChangeShapeType="1"/>
          </p:cNvSpPr>
          <p:nvPr>
            <p:custDataLst>
              <p:tags r:id="rId93"/>
            </p:custDataLst>
          </p:nvPr>
        </p:nvSpPr>
        <p:spPr bwMode="auto">
          <a:xfrm flipV="1">
            <a:off x="4269740" y="4806315"/>
            <a:ext cx="1776095" cy="416560"/>
          </a:xfrm>
          <a:prstGeom prst="line">
            <a:avLst/>
          </a:prstGeom>
          <a:noFill/>
          <a:ln w="38100">
            <a:solidFill>
              <a:srgbClr val="008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p>
            <a:endParaRPr lang="zh-CN" altLang="en-US" sz="1800">
              <a:solidFill>
                <a:schemeClr val="dk1"/>
              </a:solidFill>
              <a:latin typeface="黑体" panose="02010609060101010101" pitchFamily="49" charset="-122"/>
              <a:ea typeface="黑体" panose="02010609060101010101" pitchFamily="49" charset="-122"/>
            </a:endParaRPr>
          </a:p>
        </p:txBody>
      </p:sp>
    </p:spTree>
    <p:custDataLst>
      <p:tags r:id="rId94"/>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6" name="Line 73"/>
          <p:cNvSpPr>
            <a:spLocks noChangeShapeType="1"/>
          </p:cNvSpPr>
          <p:nvPr>
            <p:custDataLst>
              <p:tags r:id="rId2"/>
            </p:custDataLst>
          </p:nvPr>
        </p:nvSpPr>
        <p:spPr bwMode="auto">
          <a:xfrm flipV="1">
            <a:off x="549910" y="5103495"/>
            <a:ext cx="610870" cy="514350"/>
          </a:xfrm>
          <a:prstGeom prst="line">
            <a:avLst/>
          </a:prstGeom>
          <a:noFill/>
          <a:ln w="5715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27" name="Line 74"/>
          <p:cNvSpPr>
            <a:spLocks noChangeShapeType="1"/>
          </p:cNvSpPr>
          <p:nvPr>
            <p:custDataLst>
              <p:tags r:id="rId3"/>
            </p:custDataLst>
          </p:nvPr>
        </p:nvSpPr>
        <p:spPr bwMode="auto">
          <a:xfrm>
            <a:off x="533400" y="5624830"/>
            <a:ext cx="2875280" cy="0"/>
          </a:xfrm>
          <a:prstGeom prst="line">
            <a:avLst/>
          </a:prstGeom>
          <a:noFill/>
          <a:ln w="5715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28" name="Line 75"/>
          <p:cNvSpPr>
            <a:spLocks noChangeShapeType="1"/>
          </p:cNvSpPr>
          <p:nvPr>
            <p:custDataLst>
              <p:tags r:id="rId4"/>
            </p:custDataLst>
          </p:nvPr>
        </p:nvSpPr>
        <p:spPr bwMode="auto">
          <a:xfrm flipH="1" flipV="1">
            <a:off x="2781300" y="5103495"/>
            <a:ext cx="627380" cy="521335"/>
          </a:xfrm>
          <a:prstGeom prst="line">
            <a:avLst/>
          </a:prstGeom>
          <a:noFill/>
          <a:ln w="5715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31" name="Line 76"/>
          <p:cNvSpPr>
            <a:spLocks noChangeShapeType="1"/>
          </p:cNvSpPr>
          <p:nvPr>
            <p:custDataLst>
              <p:tags r:id="rId5"/>
            </p:custDataLst>
          </p:nvPr>
        </p:nvSpPr>
        <p:spPr bwMode="auto">
          <a:xfrm>
            <a:off x="533400" y="5624830"/>
            <a:ext cx="0" cy="260350"/>
          </a:xfrm>
          <a:prstGeom prst="line">
            <a:avLst/>
          </a:prstGeom>
          <a:noFill/>
          <a:ln w="57150">
            <a:solidFill>
              <a:srgbClr val="996600"/>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32" name="Line 77"/>
          <p:cNvSpPr>
            <a:spLocks noChangeShapeType="1"/>
          </p:cNvSpPr>
          <p:nvPr>
            <p:custDataLst>
              <p:tags r:id="rId6"/>
            </p:custDataLst>
          </p:nvPr>
        </p:nvSpPr>
        <p:spPr bwMode="auto">
          <a:xfrm>
            <a:off x="1212850" y="5624830"/>
            <a:ext cx="0" cy="260350"/>
          </a:xfrm>
          <a:prstGeom prst="line">
            <a:avLst/>
          </a:prstGeom>
          <a:noFill/>
          <a:ln w="57150">
            <a:solidFill>
              <a:srgbClr val="996600"/>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33" name="Line 78"/>
          <p:cNvSpPr>
            <a:spLocks noChangeShapeType="1"/>
          </p:cNvSpPr>
          <p:nvPr>
            <p:custDataLst>
              <p:tags r:id="rId7"/>
            </p:custDataLst>
          </p:nvPr>
        </p:nvSpPr>
        <p:spPr bwMode="auto">
          <a:xfrm>
            <a:off x="533400" y="5885180"/>
            <a:ext cx="679450" cy="0"/>
          </a:xfrm>
          <a:prstGeom prst="line">
            <a:avLst/>
          </a:prstGeom>
          <a:noFill/>
          <a:ln w="5715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34" name="Line 79"/>
          <p:cNvSpPr>
            <a:spLocks noChangeShapeType="1"/>
          </p:cNvSpPr>
          <p:nvPr>
            <p:custDataLst>
              <p:tags r:id="rId8"/>
            </p:custDataLst>
          </p:nvPr>
        </p:nvSpPr>
        <p:spPr bwMode="auto">
          <a:xfrm>
            <a:off x="2729230" y="5624830"/>
            <a:ext cx="0" cy="260350"/>
          </a:xfrm>
          <a:prstGeom prst="line">
            <a:avLst/>
          </a:prstGeom>
          <a:noFill/>
          <a:ln w="57150">
            <a:solidFill>
              <a:srgbClr val="996600"/>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35" name="Line 80"/>
          <p:cNvSpPr>
            <a:spLocks noChangeShapeType="1"/>
          </p:cNvSpPr>
          <p:nvPr>
            <p:custDataLst>
              <p:tags r:id="rId9"/>
            </p:custDataLst>
          </p:nvPr>
        </p:nvSpPr>
        <p:spPr bwMode="auto">
          <a:xfrm>
            <a:off x="2729230" y="5885180"/>
            <a:ext cx="679450" cy="0"/>
          </a:xfrm>
          <a:prstGeom prst="line">
            <a:avLst/>
          </a:prstGeom>
          <a:noFill/>
          <a:ln w="5715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36" name="Line 81"/>
          <p:cNvSpPr>
            <a:spLocks noChangeShapeType="1"/>
          </p:cNvSpPr>
          <p:nvPr>
            <p:custDataLst>
              <p:tags r:id="rId10"/>
            </p:custDataLst>
          </p:nvPr>
        </p:nvSpPr>
        <p:spPr bwMode="auto">
          <a:xfrm>
            <a:off x="3408680" y="5624830"/>
            <a:ext cx="0" cy="260350"/>
          </a:xfrm>
          <a:prstGeom prst="line">
            <a:avLst/>
          </a:prstGeom>
          <a:noFill/>
          <a:ln w="57150">
            <a:solidFill>
              <a:srgbClr val="996600"/>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21" name="Line 83"/>
          <p:cNvSpPr>
            <a:spLocks noChangeShapeType="1"/>
          </p:cNvSpPr>
          <p:nvPr>
            <p:custDataLst>
              <p:tags r:id="rId11"/>
            </p:custDataLst>
          </p:nvPr>
        </p:nvSpPr>
        <p:spPr bwMode="auto">
          <a:xfrm flipV="1">
            <a:off x="2781300" y="4686300"/>
            <a:ext cx="1725295" cy="417195"/>
          </a:xfrm>
          <a:prstGeom prst="line">
            <a:avLst/>
          </a:prstGeom>
          <a:noFill/>
          <a:ln w="5715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22" name="Line 84"/>
          <p:cNvSpPr>
            <a:spLocks noChangeShapeType="1"/>
          </p:cNvSpPr>
          <p:nvPr>
            <p:custDataLst>
              <p:tags r:id="rId12"/>
            </p:custDataLst>
          </p:nvPr>
        </p:nvSpPr>
        <p:spPr bwMode="auto">
          <a:xfrm flipV="1">
            <a:off x="3356610" y="5155565"/>
            <a:ext cx="1672590" cy="469265"/>
          </a:xfrm>
          <a:prstGeom prst="line">
            <a:avLst/>
          </a:prstGeom>
          <a:noFill/>
          <a:ln w="5715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23" name="Line 85"/>
          <p:cNvSpPr>
            <a:spLocks noChangeShapeType="1"/>
          </p:cNvSpPr>
          <p:nvPr>
            <p:custDataLst>
              <p:tags r:id="rId13"/>
            </p:custDataLst>
          </p:nvPr>
        </p:nvSpPr>
        <p:spPr bwMode="auto">
          <a:xfrm>
            <a:off x="4506595" y="4686300"/>
            <a:ext cx="522605" cy="469265"/>
          </a:xfrm>
          <a:prstGeom prst="line">
            <a:avLst/>
          </a:prstGeom>
          <a:noFill/>
          <a:ln w="5715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24" name="Line 86"/>
          <p:cNvSpPr>
            <a:spLocks noChangeShapeType="1"/>
          </p:cNvSpPr>
          <p:nvPr>
            <p:custDataLst>
              <p:tags r:id="rId14"/>
            </p:custDataLst>
          </p:nvPr>
        </p:nvSpPr>
        <p:spPr bwMode="auto">
          <a:xfrm flipV="1">
            <a:off x="3356610" y="5415915"/>
            <a:ext cx="1672590" cy="469265"/>
          </a:xfrm>
          <a:prstGeom prst="line">
            <a:avLst/>
          </a:prstGeom>
          <a:noFill/>
          <a:ln w="5715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25" name="Line 87"/>
          <p:cNvSpPr>
            <a:spLocks noChangeShapeType="1"/>
          </p:cNvSpPr>
          <p:nvPr>
            <p:custDataLst>
              <p:tags r:id="rId15"/>
            </p:custDataLst>
          </p:nvPr>
        </p:nvSpPr>
        <p:spPr bwMode="auto">
          <a:xfrm>
            <a:off x="5029200" y="5155565"/>
            <a:ext cx="0" cy="260350"/>
          </a:xfrm>
          <a:prstGeom prst="line">
            <a:avLst/>
          </a:prstGeom>
          <a:noFill/>
          <a:ln w="5715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38" name="Text Box 5"/>
          <p:cNvSpPr txBox="1">
            <a:spLocks noChangeArrowheads="1"/>
          </p:cNvSpPr>
          <p:nvPr>
            <p:custDataLst>
              <p:tags r:id="rId16"/>
            </p:custDataLst>
          </p:nvPr>
        </p:nvSpPr>
        <p:spPr bwMode="auto">
          <a:xfrm>
            <a:off x="457200" y="3530600"/>
            <a:ext cx="511175" cy="9531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715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sz="2800" b="1">
                <a:solidFill>
                  <a:schemeClr val="accent2"/>
                </a:solidFill>
                <a:latin typeface="黑体" panose="02010609060101010101" pitchFamily="49" charset="-122"/>
                <a:ea typeface="黑体" panose="02010609060101010101" pitchFamily="49" charset="-122"/>
              </a:rPr>
              <a:t>定子</a:t>
            </a:r>
            <a:endParaRPr kumimoji="1" lang="zh-CN" altLang="en-US" sz="2800" b="1">
              <a:solidFill>
                <a:schemeClr val="accent2"/>
              </a:solidFill>
              <a:latin typeface="黑体" panose="02010609060101010101" pitchFamily="49" charset="-122"/>
              <a:ea typeface="黑体" panose="02010609060101010101" pitchFamily="49" charset="-122"/>
            </a:endParaRPr>
          </a:p>
        </p:txBody>
      </p:sp>
      <p:sp>
        <p:nvSpPr>
          <p:cNvPr id="40" name="Oval 7"/>
          <p:cNvSpPr>
            <a:spLocks noChangeArrowheads="1"/>
          </p:cNvSpPr>
          <p:nvPr>
            <p:custDataLst>
              <p:tags r:id="rId17"/>
            </p:custDataLst>
          </p:nvPr>
        </p:nvSpPr>
        <p:spPr bwMode="auto">
          <a:xfrm>
            <a:off x="523875" y="2628900"/>
            <a:ext cx="2762250" cy="2740025"/>
          </a:xfrm>
          <a:prstGeom prst="ellipse">
            <a:avLst/>
          </a:prstGeom>
          <a:noFill/>
          <a:ln w="38100">
            <a:solidFill>
              <a:schemeClr val="dk1"/>
            </a:solidFill>
            <a:round/>
          </a:ln>
          <a:effectLst/>
          <a:extLst>
            <a:ext uri="{909E8E84-426E-40DD-AFC4-6F175D3DCCD1}">
              <a14:hiddenFill xmlns:a14="http://schemas.microsoft.com/office/drawing/2010/main">
                <a:solidFill>
                  <a:srgbClr val="CC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101" name="Line 10"/>
          <p:cNvSpPr>
            <a:spLocks noChangeShapeType="1"/>
          </p:cNvSpPr>
          <p:nvPr>
            <p:custDataLst>
              <p:tags r:id="rId18"/>
            </p:custDataLst>
          </p:nvPr>
        </p:nvSpPr>
        <p:spPr bwMode="auto">
          <a:xfrm>
            <a:off x="1758315" y="2837815"/>
            <a:ext cx="0" cy="262255"/>
          </a:xfrm>
          <a:prstGeom prst="line">
            <a:avLst/>
          </a:prstGeom>
          <a:noFill/>
          <a:ln w="38100">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102" name="Line 11"/>
          <p:cNvSpPr>
            <a:spLocks noChangeShapeType="1"/>
          </p:cNvSpPr>
          <p:nvPr>
            <p:custDataLst>
              <p:tags r:id="rId19"/>
            </p:custDataLst>
          </p:nvPr>
        </p:nvSpPr>
        <p:spPr bwMode="auto">
          <a:xfrm>
            <a:off x="2171065" y="2837815"/>
            <a:ext cx="0" cy="262255"/>
          </a:xfrm>
          <a:prstGeom prst="line">
            <a:avLst/>
          </a:prstGeom>
          <a:noFill/>
          <a:ln w="38100">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103" name="Freeform 12"/>
          <p:cNvSpPr/>
          <p:nvPr>
            <p:custDataLst>
              <p:tags r:id="rId20"/>
            </p:custDataLst>
          </p:nvPr>
        </p:nvSpPr>
        <p:spPr bwMode="auto">
          <a:xfrm>
            <a:off x="1758315" y="2785110"/>
            <a:ext cx="419100" cy="51435"/>
          </a:xfrm>
          <a:custGeom>
            <a:avLst/>
            <a:gdLst>
              <a:gd name="T0" fmla="*/ 0 w 624"/>
              <a:gd name="T1" fmla="*/ 528 h 528"/>
              <a:gd name="T2" fmla="*/ 305 w 624"/>
              <a:gd name="T3" fmla="*/ 0 h 528"/>
              <a:gd name="T4" fmla="*/ 624 w 624"/>
              <a:gd name="T5" fmla="*/ 528 h 528"/>
            </a:gdLst>
            <a:ahLst/>
            <a:cxnLst>
              <a:cxn ang="0">
                <a:pos x="T0" y="T1"/>
              </a:cxn>
              <a:cxn ang="0">
                <a:pos x="T2" y="T3"/>
              </a:cxn>
              <a:cxn ang="0">
                <a:pos x="T4" y="T5"/>
              </a:cxn>
            </a:cxnLst>
            <a:rect l="0" t="0" r="r" b="b"/>
            <a:pathLst>
              <a:path w="624" h="528">
                <a:moveTo>
                  <a:pt x="0" y="528"/>
                </a:moveTo>
                <a:cubicBezTo>
                  <a:pt x="100" y="264"/>
                  <a:pt x="201" y="0"/>
                  <a:pt x="305" y="0"/>
                </a:cubicBezTo>
                <a:cubicBezTo>
                  <a:pt x="409" y="0"/>
                  <a:pt x="571" y="440"/>
                  <a:pt x="624" y="528"/>
                </a:cubicBezTo>
              </a:path>
            </a:pathLst>
          </a:custGeom>
          <a:noFill/>
          <a:ln w="38100" cmpd="sng">
            <a:solidFill>
              <a:schemeClr val="dk1"/>
            </a:solidFill>
            <a:round/>
          </a:ln>
          <a:effectLst/>
          <a:extLst>
            <a:ext uri="{909E8E84-426E-40DD-AFC4-6F175D3DCCD1}">
              <a14:hiddenFill xmlns:a14="http://schemas.microsoft.com/office/drawing/2010/main">
                <a:solidFill>
                  <a:srgbClr val="CC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75" name="Freeform 13"/>
          <p:cNvSpPr/>
          <p:nvPr>
            <p:custDataLst>
              <p:tags r:id="rId21"/>
            </p:custDataLst>
          </p:nvPr>
        </p:nvSpPr>
        <p:spPr bwMode="auto">
          <a:xfrm rot="12291499">
            <a:off x="1139825" y="4772025"/>
            <a:ext cx="633730" cy="92075"/>
          </a:xfrm>
          <a:custGeom>
            <a:avLst/>
            <a:gdLst>
              <a:gd name="T0" fmla="*/ 0 w 624"/>
              <a:gd name="T1" fmla="*/ 528 h 528"/>
              <a:gd name="T2" fmla="*/ 305 w 624"/>
              <a:gd name="T3" fmla="*/ 0 h 528"/>
              <a:gd name="T4" fmla="*/ 624 w 624"/>
              <a:gd name="T5" fmla="*/ 528 h 528"/>
            </a:gdLst>
            <a:ahLst/>
            <a:cxnLst>
              <a:cxn ang="0">
                <a:pos x="T0" y="T1"/>
              </a:cxn>
              <a:cxn ang="0">
                <a:pos x="T2" y="T3"/>
              </a:cxn>
              <a:cxn ang="0">
                <a:pos x="T4" y="T5"/>
              </a:cxn>
            </a:cxnLst>
            <a:rect l="0" t="0" r="r" b="b"/>
            <a:pathLst>
              <a:path w="624" h="528">
                <a:moveTo>
                  <a:pt x="0" y="528"/>
                </a:moveTo>
                <a:cubicBezTo>
                  <a:pt x="100" y="264"/>
                  <a:pt x="201" y="0"/>
                  <a:pt x="305" y="0"/>
                </a:cubicBezTo>
                <a:cubicBezTo>
                  <a:pt x="409" y="0"/>
                  <a:pt x="571" y="440"/>
                  <a:pt x="624" y="528"/>
                </a:cubicBezTo>
              </a:path>
            </a:pathLst>
          </a:custGeom>
          <a:noFill/>
          <a:ln w="38100" cmpd="sng">
            <a:solidFill>
              <a:schemeClr val="dk1"/>
            </a:solidFill>
            <a:round/>
          </a:ln>
          <a:effectLst/>
          <a:extLst>
            <a:ext uri="{909E8E84-426E-40DD-AFC4-6F175D3DCCD1}">
              <a14:hiddenFill xmlns:a14="http://schemas.microsoft.com/office/drawing/2010/main">
                <a:solidFill>
                  <a:srgbClr val="CC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98" name="Line 15"/>
          <p:cNvSpPr>
            <a:spLocks noChangeShapeType="1"/>
          </p:cNvSpPr>
          <p:nvPr>
            <p:custDataLst>
              <p:tags r:id="rId22"/>
            </p:custDataLst>
          </p:nvPr>
        </p:nvSpPr>
        <p:spPr bwMode="auto">
          <a:xfrm flipV="1">
            <a:off x="1758315" y="4917440"/>
            <a:ext cx="0" cy="262255"/>
          </a:xfrm>
          <a:prstGeom prst="line">
            <a:avLst/>
          </a:prstGeom>
          <a:noFill/>
          <a:ln w="38100">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99" name="Line 16"/>
          <p:cNvSpPr>
            <a:spLocks noChangeShapeType="1"/>
          </p:cNvSpPr>
          <p:nvPr>
            <p:custDataLst>
              <p:tags r:id="rId23"/>
            </p:custDataLst>
          </p:nvPr>
        </p:nvSpPr>
        <p:spPr bwMode="auto">
          <a:xfrm flipV="1">
            <a:off x="2171065" y="4917440"/>
            <a:ext cx="0" cy="262255"/>
          </a:xfrm>
          <a:prstGeom prst="line">
            <a:avLst/>
          </a:prstGeom>
          <a:noFill/>
          <a:ln w="38100">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100" name="Freeform 17"/>
          <p:cNvSpPr/>
          <p:nvPr>
            <p:custDataLst>
              <p:tags r:id="rId24"/>
            </p:custDataLst>
          </p:nvPr>
        </p:nvSpPr>
        <p:spPr bwMode="auto">
          <a:xfrm flipV="1">
            <a:off x="1758315" y="5180965"/>
            <a:ext cx="419100" cy="51435"/>
          </a:xfrm>
          <a:custGeom>
            <a:avLst/>
            <a:gdLst>
              <a:gd name="T0" fmla="*/ 0 w 624"/>
              <a:gd name="T1" fmla="*/ 528 h 528"/>
              <a:gd name="T2" fmla="*/ 305 w 624"/>
              <a:gd name="T3" fmla="*/ 0 h 528"/>
              <a:gd name="T4" fmla="*/ 624 w 624"/>
              <a:gd name="T5" fmla="*/ 528 h 528"/>
            </a:gdLst>
            <a:ahLst/>
            <a:cxnLst>
              <a:cxn ang="0">
                <a:pos x="T0" y="T1"/>
              </a:cxn>
              <a:cxn ang="0">
                <a:pos x="T2" y="T3"/>
              </a:cxn>
              <a:cxn ang="0">
                <a:pos x="T4" y="T5"/>
              </a:cxn>
            </a:cxnLst>
            <a:rect l="0" t="0" r="r" b="b"/>
            <a:pathLst>
              <a:path w="624" h="528">
                <a:moveTo>
                  <a:pt x="0" y="528"/>
                </a:moveTo>
                <a:cubicBezTo>
                  <a:pt x="100" y="264"/>
                  <a:pt x="201" y="0"/>
                  <a:pt x="305" y="0"/>
                </a:cubicBezTo>
                <a:cubicBezTo>
                  <a:pt x="409" y="0"/>
                  <a:pt x="571" y="440"/>
                  <a:pt x="624" y="528"/>
                </a:cubicBezTo>
              </a:path>
            </a:pathLst>
          </a:custGeom>
          <a:noFill/>
          <a:ln w="38100" cmpd="sng">
            <a:solidFill>
              <a:schemeClr val="dk1"/>
            </a:solidFill>
            <a:round/>
          </a:ln>
          <a:effectLst/>
          <a:extLst>
            <a:ext uri="{909E8E84-426E-40DD-AFC4-6F175D3DCCD1}">
              <a14:hiddenFill xmlns:a14="http://schemas.microsoft.com/office/drawing/2010/main">
                <a:solidFill>
                  <a:srgbClr val="CC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95" name="Line 19"/>
          <p:cNvSpPr>
            <a:spLocks noChangeShapeType="1"/>
          </p:cNvSpPr>
          <p:nvPr>
            <p:custDataLst>
              <p:tags r:id="rId25"/>
            </p:custDataLst>
          </p:nvPr>
        </p:nvSpPr>
        <p:spPr bwMode="auto">
          <a:xfrm rot="18268707">
            <a:off x="940435" y="3477260"/>
            <a:ext cx="0" cy="257810"/>
          </a:xfrm>
          <a:prstGeom prst="line">
            <a:avLst/>
          </a:prstGeom>
          <a:noFill/>
          <a:ln w="38100">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96" name="Line 20"/>
          <p:cNvSpPr>
            <a:spLocks noChangeShapeType="1"/>
          </p:cNvSpPr>
          <p:nvPr>
            <p:custDataLst>
              <p:tags r:id="rId26"/>
            </p:custDataLst>
          </p:nvPr>
        </p:nvSpPr>
        <p:spPr bwMode="auto">
          <a:xfrm rot="18268707">
            <a:off x="1178560" y="3130550"/>
            <a:ext cx="0" cy="257810"/>
          </a:xfrm>
          <a:prstGeom prst="line">
            <a:avLst/>
          </a:prstGeom>
          <a:noFill/>
          <a:ln w="38100">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97" name="Freeform 21"/>
          <p:cNvSpPr/>
          <p:nvPr>
            <p:custDataLst>
              <p:tags r:id="rId27"/>
            </p:custDataLst>
          </p:nvPr>
        </p:nvSpPr>
        <p:spPr bwMode="auto">
          <a:xfrm rot="18268707">
            <a:off x="720090" y="3316605"/>
            <a:ext cx="426720" cy="50165"/>
          </a:xfrm>
          <a:custGeom>
            <a:avLst/>
            <a:gdLst>
              <a:gd name="T0" fmla="*/ 0 w 624"/>
              <a:gd name="T1" fmla="*/ 528 h 528"/>
              <a:gd name="T2" fmla="*/ 305 w 624"/>
              <a:gd name="T3" fmla="*/ 0 h 528"/>
              <a:gd name="T4" fmla="*/ 624 w 624"/>
              <a:gd name="T5" fmla="*/ 528 h 528"/>
            </a:gdLst>
            <a:ahLst/>
            <a:cxnLst>
              <a:cxn ang="0">
                <a:pos x="T0" y="T1"/>
              </a:cxn>
              <a:cxn ang="0">
                <a:pos x="T2" y="T3"/>
              </a:cxn>
              <a:cxn ang="0">
                <a:pos x="T4" y="T5"/>
              </a:cxn>
            </a:cxnLst>
            <a:rect l="0" t="0" r="r" b="b"/>
            <a:pathLst>
              <a:path w="624" h="528">
                <a:moveTo>
                  <a:pt x="0" y="528"/>
                </a:moveTo>
                <a:cubicBezTo>
                  <a:pt x="100" y="264"/>
                  <a:pt x="201" y="0"/>
                  <a:pt x="305" y="0"/>
                </a:cubicBezTo>
                <a:cubicBezTo>
                  <a:pt x="409" y="0"/>
                  <a:pt x="571" y="440"/>
                  <a:pt x="624" y="528"/>
                </a:cubicBezTo>
              </a:path>
            </a:pathLst>
          </a:custGeom>
          <a:noFill/>
          <a:ln w="38100" cmpd="sng">
            <a:solidFill>
              <a:schemeClr val="dk1"/>
            </a:solidFill>
            <a:round/>
          </a:ln>
          <a:effectLst/>
          <a:extLst>
            <a:ext uri="{909E8E84-426E-40DD-AFC4-6F175D3DCCD1}">
              <a14:hiddenFill xmlns:a14="http://schemas.microsoft.com/office/drawing/2010/main">
                <a:solidFill>
                  <a:srgbClr val="CC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92" name="Line 23"/>
          <p:cNvSpPr>
            <a:spLocks noChangeShapeType="1"/>
          </p:cNvSpPr>
          <p:nvPr>
            <p:custDataLst>
              <p:tags r:id="rId28"/>
            </p:custDataLst>
          </p:nvPr>
        </p:nvSpPr>
        <p:spPr bwMode="auto">
          <a:xfrm rot="3241744">
            <a:off x="2694940" y="3184525"/>
            <a:ext cx="0" cy="257810"/>
          </a:xfrm>
          <a:prstGeom prst="line">
            <a:avLst/>
          </a:prstGeom>
          <a:noFill/>
          <a:ln w="38100">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93" name="Line 24"/>
          <p:cNvSpPr>
            <a:spLocks noChangeShapeType="1"/>
          </p:cNvSpPr>
          <p:nvPr>
            <p:custDataLst>
              <p:tags r:id="rId29"/>
            </p:custDataLst>
          </p:nvPr>
        </p:nvSpPr>
        <p:spPr bwMode="auto">
          <a:xfrm rot="3241744">
            <a:off x="2941320" y="3524885"/>
            <a:ext cx="0" cy="257810"/>
          </a:xfrm>
          <a:prstGeom prst="line">
            <a:avLst/>
          </a:prstGeom>
          <a:noFill/>
          <a:ln w="38100">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94" name="Freeform 25"/>
          <p:cNvSpPr/>
          <p:nvPr>
            <p:custDataLst>
              <p:tags r:id="rId30"/>
            </p:custDataLst>
          </p:nvPr>
        </p:nvSpPr>
        <p:spPr bwMode="auto">
          <a:xfrm rot="3241744">
            <a:off x="2732405" y="3369945"/>
            <a:ext cx="426720" cy="50165"/>
          </a:xfrm>
          <a:custGeom>
            <a:avLst/>
            <a:gdLst>
              <a:gd name="T0" fmla="*/ 0 w 624"/>
              <a:gd name="T1" fmla="*/ 528 h 528"/>
              <a:gd name="T2" fmla="*/ 305 w 624"/>
              <a:gd name="T3" fmla="*/ 0 h 528"/>
              <a:gd name="T4" fmla="*/ 624 w 624"/>
              <a:gd name="T5" fmla="*/ 528 h 528"/>
            </a:gdLst>
            <a:ahLst/>
            <a:cxnLst>
              <a:cxn ang="0">
                <a:pos x="T0" y="T1"/>
              </a:cxn>
              <a:cxn ang="0">
                <a:pos x="T2" y="T3"/>
              </a:cxn>
              <a:cxn ang="0">
                <a:pos x="T4" y="T5"/>
              </a:cxn>
            </a:cxnLst>
            <a:rect l="0" t="0" r="r" b="b"/>
            <a:pathLst>
              <a:path w="624" h="528">
                <a:moveTo>
                  <a:pt x="0" y="528"/>
                </a:moveTo>
                <a:cubicBezTo>
                  <a:pt x="100" y="264"/>
                  <a:pt x="201" y="0"/>
                  <a:pt x="305" y="0"/>
                </a:cubicBezTo>
                <a:cubicBezTo>
                  <a:pt x="409" y="0"/>
                  <a:pt x="571" y="440"/>
                  <a:pt x="624" y="528"/>
                </a:cubicBezTo>
              </a:path>
            </a:pathLst>
          </a:custGeom>
          <a:noFill/>
          <a:ln w="38100" cmpd="sng">
            <a:solidFill>
              <a:schemeClr val="dk1"/>
            </a:solidFill>
            <a:round/>
          </a:ln>
          <a:effectLst/>
          <a:extLst>
            <a:ext uri="{909E8E84-426E-40DD-AFC4-6F175D3DCCD1}">
              <a14:hiddenFill xmlns:a14="http://schemas.microsoft.com/office/drawing/2010/main">
                <a:solidFill>
                  <a:srgbClr val="CC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89" name="Line 27"/>
          <p:cNvSpPr>
            <a:spLocks noChangeShapeType="1"/>
          </p:cNvSpPr>
          <p:nvPr>
            <p:custDataLst>
              <p:tags r:id="rId31"/>
            </p:custDataLst>
          </p:nvPr>
        </p:nvSpPr>
        <p:spPr bwMode="auto">
          <a:xfrm rot="6981200">
            <a:off x="2964180" y="4189730"/>
            <a:ext cx="0" cy="257810"/>
          </a:xfrm>
          <a:prstGeom prst="line">
            <a:avLst/>
          </a:prstGeom>
          <a:noFill/>
          <a:ln w="38100">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90" name="Line 28"/>
          <p:cNvSpPr>
            <a:spLocks noChangeShapeType="1"/>
          </p:cNvSpPr>
          <p:nvPr>
            <p:custDataLst>
              <p:tags r:id="rId32"/>
            </p:custDataLst>
          </p:nvPr>
        </p:nvSpPr>
        <p:spPr bwMode="auto">
          <a:xfrm rot="6981200">
            <a:off x="2777490" y="4566285"/>
            <a:ext cx="0" cy="257810"/>
          </a:xfrm>
          <a:prstGeom prst="line">
            <a:avLst/>
          </a:prstGeom>
          <a:noFill/>
          <a:ln w="38100">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91" name="Freeform 29"/>
          <p:cNvSpPr/>
          <p:nvPr>
            <p:custDataLst>
              <p:tags r:id="rId33"/>
            </p:custDataLst>
          </p:nvPr>
        </p:nvSpPr>
        <p:spPr bwMode="auto">
          <a:xfrm rot="6981200">
            <a:off x="2795270" y="4553585"/>
            <a:ext cx="426720" cy="50165"/>
          </a:xfrm>
          <a:custGeom>
            <a:avLst/>
            <a:gdLst>
              <a:gd name="T0" fmla="*/ 0 w 624"/>
              <a:gd name="T1" fmla="*/ 528 h 528"/>
              <a:gd name="T2" fmla="*/ 305 w 624"/>
              <a:gd name="T3" fmla="*/ 0 h 528"/>
              <a:gd name="T4" fmla="*/ 624 w 624"/>
              <a:gd name="T5" fmla="*/ 528 h 528"/>
            </a:gdLst>
            <a:ahLst/>
            <a:cxnLst>
              <a:cxn ang="0">
                <a:pos x="T0" y="T1"/>
              </a:cxn>
              <a:cxn ang="0">
                <a:pos x="T2" y="T3"/>
              </a:cxn>
              <a:cxn ang="0">
                <a:pos x="T4" y="T5"/>
              </a:cxn>
            </a:cxnLst>
            <a:rect l="0" t="0" r="r" b="b"/>
            <a:pathLst>
              <a:path w="624" h="528">
                <a:moveTo>
                  <a:pt x="0" y="528"/>
                </a:moveTo>
                <a:cubicBezTo>
                  <a:pt x="100" y="264"/>
                  <a:pt x="201" y="0"/>
                  <a:pt x="305" y="0"/>
                </a:cubicBezTo>
                <a:cubicBezTo>
                  <a:pt x="409" y="0"/>
                  <a:pt x="571" y="440"/>
                  <a:pt x="624" y="528"/>
                </a:cubicBezTo>
              </a:path>
            </a:pathLst>
          </a:custGeom>
          <a:noFill/>
          <a:ln w="38100" cmpd="sng">
            <a:solidFill>
              <a:schemeClr val="dk1"/>
            </a:solidFill>
            <a:round/>
          </a:ln>
          <a:effectLst/>
          <a:extLst>
            <a:ext uri="{909E8E84-426E-40DD-AFC4-6F175D3DCCD1}">
              <a14:hiddenFill xmlns:a14="http://schemas.microsoft.com/office/drawing/2010/main">
                <a:solidFill>
                  <a:srgbClr val="CC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86" name="Line 31"/>
          <p:cNvSpPr>
            <a:spLocks noChangeShapeType="1"/>
          </p:cNvSpPr>
          <p:nvPr>
            <p:custDataLst>
              <p:tags r:id="rId34"/>
            </p:custDataLst>
          </p:nvPr>
        </p:nvSpPr>
        <p:spPr bwMode="auto">
          <a:xfrm rot="14874187">
            <a:off x="1089660" y="4580890"/>
            <a:ext cx="0" cy="257810"/>
          </a:xfrm>
          <a:prstGeom prst="line">
            <a:avLst/>
          </a:prstGeom>
          <a:noFill/>
          <a:ln w="38100">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87" name="Line 32"/>
          <p:cNvSpPr>
            <a:spLocks noChangeShapeType="1"/>
          </p:cNvSpPr>
          <p:nvPr>
            <p:custDataLst>
              <p:tags r:id="rId35"/>
            </p:custDataLst>
          </p:nvPr>
        </p:nvSpPr>
        <p:spPr bwMode="auto">
          <a:xfrm rot="14874187">
            <a:off x="931545" y="4191635"/>
            <a:ext cx="0" cy="257810"/>
          </a:xfrm>
          <a:prstGeom prst="line">
            <a:avLst/>
          </a:prstGeom>
          <a:noFill/>
          <a:ln w="38100">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88" name="Freeform 33"/>
          <p:cNvSpPr/>
          <p:nvPr>
            <p:custDataLst>
              <p:tags r:id="rId36"/>
            </p:custDataLst>
          </p:nvPr>
        </p:nvSpPr>
        <p:spPr bwMode="auto">
          <a:xfrm rot="14874187">
            <a:off x="652145" y="4544695"/>
            <a:ext cx="426720" cy="50165"/>
          </a:xfrm>
          <a:custGeom>
            <a:avLst/>
            <a:gdLst>
              <a:gd name="T0" fmla="*/ 0 w 624"/>
              <a:gd name="T1" fmla="*/ 528 h 528"/>
              <a:gd name="T2" fmla="*/ 305 w 624"/>
              <a:gd name="T3" fmla="*/ 0 h 528"/>
              <a:gd name="T4" fmla="*/ 624 w 624"/>
              <a:gd name="T5" fmla="*/ 528 h 528"/>
            </a:gdLst>
            <a:ahLst/>
            <a:cxnLst>
              <a:cxn ang="0">
                <a:pos x="T0" y="T1"/>
              </a:cxn>
              <a:cxn ang="0">
                <a:pos x="T2" y="T3"/>
              </a:cxn>
              <a:cxn ang="0">
                <a:pos x="T4" y="T5"/>
              </a:cxn>
            </a:cxnLst>
            <a:rect l="0" t="0" r="r" b="b"/>
            <a:pathLst>
              <a:path w="624" h="528">
                <a:moveTo>
                  <a:pt x="0" y="528"/>
                </a:moveTo>
                <a:cubicBezTo>
                  <a:pt x="100" y="264"/>
                  <a:pt x="201" y="0"/>
                  <a:pt x="305" y="0"/>
                </a:cubicBezTo>
                <a:cubicBezTo>
                  <a:pt x="409" y="0"/>
                  <a:pt x="571" y="440"/>
                  <a:pt x="624" y="528"/>
                </a:cubicBezTo>
              </a:path>
            </a:pathLst>
          </a:custGeom>
          <a:noFill/>
          <a:ln w="38100" cmpd="sng">
            <a:solidFill>
              <a:schemeClr val="dk1"/>
            </a:solidFill>
            <a:round/>
          </a:ln>
          <a:effectLst/>
          <a:extLst>
            <a:ext uri="{909E8E84-426E-40DD-AFC4-6F175D3DCCD1}">
              <a14:hiddenFill xmlns:a14="http://schemas.microsoft.com/office/drawing/2010/main">
                <a:solidFill>
                  <a:srgbClr val="CC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81" name="Freeform 34"/>
          <p:cNvSpPr/>
          <p:nvPr>
            <p:custDataLst>
              <p:tags r:id="rId37"/>
            </p:custDataLst>
          </p:nvPr>
        </p:nvSpPr>
        <p:spPr bwMode="auto">
          <a:xfrm rot="9006736">
            <a:off x="2119630" y="4780280"/>
            <a:ext cx="605790" cy="75565"/>
          </a:xfrm>
          <a:custGeom>
            <a:avLst/>
            <a:gdLst>
              <a:gd name="T0" fmla="*/ 0 w 624"/>
              <a:gd name="T1" fmla="*/ 528 h 528"/>
              <a:gd name="T2" fmla="*/ 305 w 624"/>
              <a:gd name="T3" fmla="*/ 0 h 528"/>
              <a:gd name="T4" fmla="*/ 624 w 624"/>
              <a:gd name="T5" fmla="*/ 528 h 528"/>
            </a:gdLst>
            <a:ahLst/>
            <a:cxnLst>
              <a:cxn ang="0">
                <a:pos x="T0" y="T1"/>
              </a:cxn>
              <a:cxn ang="0">
                <a:pos x="T2" y="T3"/>
              </a:cxn>
              <a:cxn ang="0">
                <a:pos x="T4" y="T5"/>
              </a:cxn>
            </a:cxnLst>
            <a:rect l="0" t="0" r="r" b="b"/>
            <a:pathLst>
              <a:path w="624" h="528">
                <a:moveTo>
                  <a:pt x="0" y="528"/>
                </a:moveTo>
                <a:cubicBezTo>
                  <a:pt x="100" y="264"/>
                  <a:pt x="201" y="0"/>
                  <a:pt x="305" y="0"/>
                </a:cubicBezTo>
                <a:cubicBezTo>
                  <a:pt x="409" y="0"/>
                  <a:pt x="571" y="440"/>
                  <a:pt x="624" y="528"/>
                </a:cubicBezTo>
              </a:path>
            </a:pathLst>
          </a:custGeom>
          <a:noFill/>
          <a:ln w="38100" cmpd="sng">
            <a:solidFill>
              <a:schemeClr val="dk1"/>
            </a:solidFill>
            <a:round/>
          </a:ln>
          <a:effectLst/>
          <a:extLst>
            <a:ext uri="{909E8E84-426E-40DD-AFC4-6F175D3DCCD1}">
              <a14:hiddenFill xmlns:a14="http://schemas.microsoft.com/office/drawing/2010/main">
                <a:solidFill>
                  <a:srgbClr val="CC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82" name="Freeform 35"/>
          <p:cNvSpPr/>
          <p:nvPr>
            <p:custDataLst>
              <p:tags r:id="rId38"/>
            </p:custDataLst>
          </p:nvPr>
        </p:nvSpPr>
        <p:spPr bwMode="auto">
          <a:xfrm rot="16291226">
            <a:off x="664845" y="3911600"/>
            <a:ext cx="625475" cy="90170"/>
          </a:xfrm>
          <a:custGeom>
            <a:avLst/>
            <a:gdLst>
              <a:gd name="T0" fmla="*/ 0 w 624"/>
              <a:gd name="T1" fmla="*/ 528 h 528"/>
              <a:gd name="T2" fmla="*/ 305 w 624"/>
              <a:gd name="T3" fmla="*/ 0 h 528"/>
              <a:gd name="T4" fmla="*/ 624 w 624"/>
              <a:gd name="T5" fmla="*/ 528 h 528"/>
            </a:gdLst>
            <a:ahLst/>
            <a:cxnLst>
              <a:cxn ang="0">
                <a:pos x="T0" y="T1"/>
              </a:cxn>
              <a:cxn ang="0">
                <a:pos x="T2" y="T3"/>
              </a:cxn>
              <a:cxn ang="0">
                <a:pos x="T4" y="T5"/>
              </a:cxn>
            </a:cxnLst>
            <a:rect l="0" t="0" r="r" b="b"/>
            <a:pathLst>
              <a:path w="624" h="528">
                <a:moveTo>
                  <a:pt x="0" y="528"/>
                </a:moveTo>
                <a:cubicBezTo>
                  <a:pt x="100" y="264"/>
                  <a:pt x="201" y="0"/>
                  <a:pt x="305" y="0"/>
                </a:cubicBezTo>
                <a:cubicBezTo>
                  <a:pt x="409" y="0"/>
                  <a:pt x="571" y="440"/>
                  <a:pt x="624" y="528"/>
                </a:cubicBezTo>
              </a:path>
            </a:pathLst>
          </a:custGeom>
          <a:noFill/>
          <a:ln w="38100" cmpd="sng">
            <a:solidFill>
              <a:schemeClr val="dk1"/>
            </a:solidFill>
            <a:round/>
          </a:ln>
          <a:effectLst/>
          <a:extLst>
            <a:ext uri="{909E8E84-426E-40DD-AFC4-6F175D3DCCD1}">
              <a14:hiddenFill xmlns:a14="http://schemas.microsoft.com/office/drawing/2010/main">
                <a:solidFill>
                  <a:srgbClr val="CC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83" name="Freeform 36"/>
          <p:cNvSpPr/>
          <p:nvPr>
            <p:custDataLst>
              <p:tags r:id="rId39"/>
            </p:custDataLst>
          </p:nvPr>
        </p:nvSpPr>
        <p:spPr bwMode="auto">
          <a:xfrm rot="20082354">
            <a:off x="1212850" y="3145155"/>
            <a:ext cx="579120" cy="51435"/>
          </a:xfrm>
          <a:custGeom>
            <a:avLst/>
            <a:gdLst>
              <a:gd name="T0" fmla="*/ 0 w 624"/>
              <a:gd name="T1" fmla="*/ 528 h 528"/>
              <a:gd name="T2" fmla="*/ 305 w 624"/>
              <a:gd name="T3" fmla="*/ 0 h 528"/>
              <a:gd name="T4" fmla="*/ 624 w 624"/>
              <a:gd name="T5" fmla="*/ 528 h 528"/>
            </a:gdLst>
            <a:ahLst/>
            <a:cxnLst>
              <a:cxn ang="0">
                <a:pos x="T0" y="T1"/>
              </a:cxn>
              <a:cxn ang="0">
                <a:pos x="T2" y="T3"/>
              </a:cxn>
              <a:cxn ang="0">
                <a:pos x="T4" y="T5"/>
              </a:cxn>
            </a:cxnLst>
            <a:rect l="0" t="0" r="r" b="b"/>
            <a:pathLst>
              <a:path w="624" h="528">
                <a:moveTo>
                  <a:pt x="0" y="528"/>
                </a:moveTo>
                <a:cubicBezTo>
                  <a:pt x="100" y="264"/>
                  <a:pt x="201" y="0"/>
                  <a:pt x="305" y="0"/>
                </a:cubicBezTo>
                <a:cubicBezTo>
                  <a:pt x="409" y="0"/>
                  <a:pt x="571" y="440"/>
                  <a:pt x="624" y="528"/>
                </a:cubicBezTo>
              </a:path>
            </a:pathLst>
          </a:custGeom>
          <a:noFill/>
          <a:ln w="38100" cmpd="sng">
            <a:solidFill>
              <a:schemeClr val="dk1"/>
            </a:solidFill>
            <a:round/>
          </a:ln>
          <a:effectLst/>
          <a:extLst>
            <a:ext uri="{909E8E84-426E-40DD-AFC4-6F175D3DCCD1}">
              <a14:hiddenFill xmlns:a14="http://schemas.microsoft.com/office/drawing/2010/main">
                <a:solidFill>
                  <a:srgbClr val="CC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84" name="Freeform 37"/>
          <p:cNvSpPr/>
          <p:nvPr>
            <p:custDataLst>
              <p:tags r:id="rId40"/>
            </p:custDataLst>
          </p:nvPr>
        </p:nvSpPr>
        <p:spPr bwMode="auto">
          <a:xfrm rot="2150706">
            <a:off x="2145030" y="3171190"/>
            <a:ext cx="518795" cy="51435"/>
          </a:xfrm>
          <a:custGeom>
            <a:avLst/>
            <a:gdLst>
              <a:gd name="T0" fmla="*/ 0 w 624"/>
              <a:gd name="T1" fmla="*/ 528 h 528"/>
              <a:gd name="T2" fmla="*/ 305 w 624"/>
              <a:gd name="T3" fmla="*/ 0 h 528"/>
              <a:gd name="T4" fmla="*/ 624 w 624"/>
              <a:gd name="T5" fmla="*/ 528 h 528"/>
            </a:gdLst>
            <a:ahLst/>
            <a:cxnLst>
              <a:cxn ang="0">
                <a:pos x="T0" y="T1"/>
              </a:cxn>
              <a:cxn ang="0">
                <a:pos x="T2" y="T3"/>
              </a:cxn>
              <a:cxn ang="0">
                <a:pos x="T4" y="T5"/>
              </a:cxn>
            </a:cxnLst>
            <a:rect l="0" t="0" r="r" b="b"/>
            <a:pathLst>
              <a:path w="624" h="528">
                <a:moveTo>
                  <a:pt x="0" y="528"/>
                </a:moveTo>
                <a:cubicBezTo>
                  <a:pt x="100" y="264"/>
                  <a:pt x="201" y="0"/>
                  <a:pt x="305" y="0"/>
                </a:cubicBezTo>
                <a:cubicBezTo>
                  <a:pt x="409" y="0"/>
                  <a:pt x="571" y="440"/>
                  <a:pt x="624" y="528"/>
                </a:cubicBezTo>
              </a:path>
            </a:pathLst>
          </a:custGeom>
          <a:noFill/>
          <a:ln w="38100" cmpd="sng">
            <a:solidFill>
              <a:schemeClr val="dk1"/>
            </a:solidFill>
            <a:round/>
          </a:ln>
          <a:effectLst/>
          <a:extLst>
            <a:ext uri="{909E8E84-426E-40DD-AFC4-6F175D3DCCD1}">
              <a14:hiddenFill xmlns:a14="http://schemas.microsoft.com/office/drawing/2010/main">
                <a:solidFill>
                  <a:srgbClr val="CC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85" name="Freeform 38"/>
          <p:cNvSpPr/>
          <p:nvPr>
            <p:custDataLst>
              <p:tags r:id="rId41"/>
            </p:custDataLst>
          </p:nvPr>
        </p:nvSpPr>
        <p:spPr bwMode="auto">
          <a:xfrm rot="5706568">
            <a:off x="2583815" y="3987800"/>
            <a:ext cx="566420" cy="50165"/>
          </a:xfrm>
          <a:custGeom>
            <a:avLst/>
            <a:gdLst>
              <a:gd name="T0" fmla="*/ 0 w 624"/>
              <a:gd name="T1" fmla="*/ 528 h 528"/>
              <a:gd name="T2" fmla="*/ 305 w 624"/>
              <a:gd name="T3" fmla="*/ 0 h 528"/>
              <a:gd name="T4" fmla="*/ 624 w 624"/>
              <a:gd name="T5" fmla="*/ 528 h 528"/>
            </a:gdLst>
            <a:ahLst/>
            <a:cxnLst>
              <a:cxn ang="0">
                <a:pos x="T0" y="T1"/>
              </a:cxn>
              <a:cxn ang="0">
                <a:pos x="T2" y="T3"/>
              </a:cxn>
              <a:cxn ang="0">
                <a:pos x="T4" y="T5"/>
              </a:cxn>
            </a:cxnLst>
            <a:rect l="0" t="0" r="r" b="b"/>
            <a:pathLst>
              <a:path w="624" h="528">
                <a:moveTo>
                  <a:pt x="0" y="528"/>
                </a:moveTo>
                <a:cubicBezTo>
                  <a:pt x="100" y="264"/>
                  <a:pt x="201" y="0"/>
                  <a:pt x="305" y="0"/>
                </a:cubicBezTo>
                <a:cubicBezTo>
                  <a:pt x="409" y="0"/>
                  <a:pt x="571" y="440"/>
                  <a:pt x="624" y="528"/>
                </a:cubicBezTo>
              </a:path>
            </a:pathLst>
          </a:custGeom>
          <a:noFill/>
          <a:ln w="38100" cmpd="sng">
            <a:solidFill>
              <a:schemeClr val="dk1"/>
            </a:solidFill>
            <a:round/>
          </a:ln>
          <a:effectLst/>
          <a:extLst>
            <a:ext uri="{909E8E84-426E-40DD-AFC4-6F175D3DCCD1}">
              <a14:hiddenFill xmlns:a14="http://schemas.microsoft.com/office/drawing/2010/main">
                <a:solidFill>
                  <a:srgbClr val="CC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43" name="Line 40"/>
          <p:cNvSpPr>
            <a:spLocks noChangeShapeType="1"/>
          </p:cNvSpPr>
          <p:nvPr>
            <p:custDataLst>
              <p:tags r:id="rId42"/>
            </p:custDataLst>
          </p:nvPr>
        </p:nvSpPr>
        <p:spPr bwMode="auto">
          <a:xfrm flipH="1">
            <a:off x="1239520" y="2742565"/>
            <a:ext cx="205740" cy="567055"/>
          </a:xfrm>
          <a:prstGeom prst="line">
            <a:avLst/>
          </a:prstGeom>
          <a:noFill/>
          <a:ln w="1270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44" name="Line 41"/>
          <p:cNvSpPr>
            <a:spLocks noChangeShapeType="1"/>
          </p:cNvSpPr>
          <p:nvPr>
            <p:custDataLst>
              <p:tags r:id="rId43"/>
            </p:custDataLst>
          </p:nvPr>
        </p:nvSpPr>
        <p:spPr bwMode="auto">
          <a:xfrm flipH="1">
            <a:off x="1495425" y="2638425"/>
            <a:ext cx="154305" cy="514985"/>
          </a:xfrm>
          <a:prstGeom prst="line">
            <a:avLst/>
          </a:prstGeom>
          <a:noFill/>
          <a:ln w="1270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45" name="Line 42"/>
          <p:cNvSpPr>
            <a:spLocks noChangeShapeType="1"/>
          </p:cNvSpPr>
          <p:nvPr>
            <p:custDataLst>
              <p:tags r:id="rId44"/>
            </p:custDataLst>
          </p:nvPr>
        </p:nvSpPr>
        <p:spPr bwMode="auto">
          <a:xfrm flipH="1">
            <a:off x="1699895" y="2638425"/>
            <a:ext cx="103505" cy="462915"/>
          </a:xfrm>
          <a:prstGeom prst="line">
            <a:avLst/>
          </a:prstGeom>
          <a:noFill/>
          <a:ln w="1270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46" name="Line 43"/>
          <p:cNvSpPr>
            <a:spLocks noChangeShapeType="1"/>
          </p:cNvSpPr>
          <p:nvPr>
            <p:custDataLst>
              <p:tags r:id="rId45"/>
            </p:custDataLst>
          </p:nvPr>
        </p:nvSpPr>
        <p:spPr bwMode="auto">
          <a:xfrm flipH="1">
            <a:off x="1904365" y="2638425"/>
            <a:ext cx="51435" cy="147320"/>
          </a:xfrm>
          <a:prstGeom prst="line">
            <a:avLst/>
          </a:prstGeom>
          <a:noFill/>
          <a:ln w="1270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47" name="Line 44"/>
          <p:cNvSpPr>
            <a:spLocks noChangeShapeType="1"/>
          </p:cNvSpPr>
          <p:nvPr>
            <p:custDataLst>
              <p:tags r:id="rId46"/>
            </p:custDataLst>
          </p:nvPr>
        </p:nvSpPr>
        <p:spPr bwMode="auto">
          <a:xfrm flipH="1">
            <a:off x="1137285" y="2846705"/>
            <a:ext cx="103505" cy="358140"/>
          </a:xfrm>
          <a:prstGeom prst="line">
            <a:avLst/>
          </a:prstGeom>
          <a:noFill/>
          <a:ln w="1270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48" name="Line 45"/>
          <p:cNvSpPr>
            <a:spLocks noChangeShapeType="1"/>
          </p:cNvSpPr>
          <p:nvPr>
            <p:custDataLst>
              <p:tags r:id="rId47"/>
            </p:custDataLst>
          </p:nvPr>
        </p:nvSpPr>
        <p:spPr bwMode="auto">
          <a:xfrm flipH="1">
            <a:off x="932815" y="2950845"/>
            <a:ext cx="103505" cy="358140"/>
          </a:xfrm>
          <a:prstGeom prst="line">
            <a:avLst/>
          </a:prstGeom>
          <a:noFill/>
          <a:ln w="1270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49" name="Line 46"/>
          <p:cNvSpPr>
            <a:spLocks noChangeShapeType="1"/>
          </p:cNvSpPr>
          <p:nvPr>
            <p:custDataLst>
              <p:tags r:id="rId48"/>
            </p:custDataLst>
          </p:nvPr>
        </p:nvSpPr>
        <p:spPr bwMode="auto">
          <a:xfrm flipH="1">
            <a:off x="523875" y="3159125"/>
            <a:ext cx="308610" cy="829945"/>
          </a:xfrm>
          <a:prstGeom prst="line">
            <a:avLst/>
          </a:prstGeom>
          <a:noFill/>
          <a:ln w="1270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50" name="Line 47"/>
          <p:cNvSpPr>
            <a:spLocks noChangeShapeType="1"/>
          </p:cNvSpPr>
          <p:nvPr>
            <p:custDataLst>
              <p:tags r:id="rId49"/>
            </p:custDataLst>
          </p:nvPr>
        </p:nvSpPr>
        <p:spPr bwMode="auto">
          <a:xfrm flipH="1">
            <a:off x="2875280" y="3097530"/>
            <a:ext cx="52070" cy="210185"/>
          </a:xfrm>
          <a:prstGeom prst="line">
            <a:avLst/>
          </a:prstGeom>
          <a:noFill/>
          <a:ln w="1270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51" name="Line 48"/>
          <p:cNvSpPr>
            <a:spLocks noChangeShapeType="1"/>
          </p:cNvSpPr>
          <p:nvPr>
            <p:custDataLst>
              <p:tags r:id="rId50"/>
            </p:custDataLst>
          </p:nvPr>
        </p:nvSpPr>
        <p:spPr bwMode="auto">
          <a:xfrm flipH="1">
            <a:off x="2313305" y="2785110"/>
            <a:ext cx="103505" cy="368935"/>
          </a:xfrm>
          <a:prstGeom prst="line">
            <a:avLst/>
          </a:prstGeom>
          <a:noFill/>
          <a:ln w="1270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52" name="Line 49"/>
          <p:cNvSpPr>
            <a:spLocks noChangeShapeType="1"/>
          </p:cNvSpPr>
          <p:nvPr>
            <p:custDataLst>
              <p:tags r:id="rId51"/>
            </p:custDataLst>
          </p:nvPr>
        </p:nvSpPr>
        <p:spPr bwMode="auto">
          <a:xfrm flipH="1">
            <a:off x="2159635" y="2680970"/>
            <a:ext cx="103505" cy="368935"/>
          </a:xfrm>
          <a:prstGeom prst="line">
            <a:avLst/>
          </a:prstGeom>
          <a:noFill/>
          <a:ln w="1270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53" name="Line 50"/>
          <p:cNvSpPr>
            <a:spLocks noChangeShapeType="1"/>
          </p:cNvSpPr>
          <p:nvPr>
            <p:custDataLst>
              <p:tags r:id="rId52"/>
            </p:custDataLst>
          </p:nvPr>
        </p:nvSpPr>
        <p:spPr bwMode="auto">
          <a:xfrm flipH="1">
            <a:off x="2057400" y="2638425"/>
            <a:ext cx="51435" cy="147320"/>
          </a:xfrm>
          <a:prstGeom prst="line">
            <a:avLst/>
          </a:prstGeom>
          <a:noFill/>
          <a:ln w="1270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54" name="Line 51"/>
          <p:cNvSpPr>
            <a:spLocks noChangeShapeType="1"/>
          </p:cNvSpPr>
          <p:nvPr>
            <p:custDataLst>
              <p:tags r:id="rId53"/>
            </p:custDataLst>
          </p:nvPr>
        </p:nvSpPr>
        <p:spPr bwMode="auto">
          <a:xfrm flipH="1">
            <a:off x="2670810" y="2941320"/>
            <a:ext cx="103505" cy="368935"/>
          </a:xfrm>
          <a:prstGeom prst="line">
            <a:avLst/>
          </a:prstGeom>
          <a:noFill/>
          <a:ln w="1270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55" name="Line 52"/>
          <p:cNvSpPr>
            <a:spLocks noChangeShapeType="1"/>
          </p:cNvSpPr>
          <p:nvPr>
            <p:custDataLst>
              <p:tags r:id="rId54"/>
            </p:custDataLst>
          </p:nvPr>
        </p:nvSpPr>
        <p:spPr bwMode="auto">
          <a:xfrm flipH="1">
            <a:off x="2466340" y="2837180"/>
            <a:ext cx="103505" cy="368935"/>
          </a:xfrm>
          <a:prstGeom prst="line">
            <a:avLst/>
          </a:prstGeom>
          <a:noFill/>
          <a:ln w="1270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56" name="Line 53"/>
          <p:cNvSpPr>
            <a:spLocks noChangeShapeType="1"/>
          </p:cNvSpPr>
          <p:nvPr>
            <p:custDataLst>
              <p:tags r:id="rId55"/>
            </p:custDataLst>
          </p:nvPr>
        </p:nvSpPr>
        <p:spPr bwMode="auto">
          <a:xfrm flipH="1">
            <a:off x="2977515" y="3982085"/>
            <a:ext cx="257810" cy="840740"/>
          </a:xfrm>
          <a:prstGeom prst="line">
            <a:avLst/>
          </a:prstGeom>
          <a:noFill/>
          <a:ln w="1270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57" name="Line 54"/>
          <p:cNvSpPr>
            <a:spLocks noChangeShapeType="1"/>
          </p:cNvSpPr>
          <p:nvPr>
            <p:custDataLst>
              <p:tags r:id="rId56"/>
            </p:custDataLst>
          </p:nvPr>
        </p:nvSpPr>
        <p:spPr bwMode="auto">
          <a:xfrm flipH="1">
            <a:off x="3028950" y="3253740"/>
            <a:ext cx="51435" cy="262255"/>
          </a:xfrm>
          <a:prstGeom prst="line">
            <a:avLst/>
          </a:prstGeom>
          <a:noFill/>
          <a:ln w="1270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58" name="Line 55"/>
          <p:cNvSpPr>
            <a:spLocks noChangeShapeType="1"/>
          </p:cNvSpPr>
          <p:nvPr>
            <p:custDataLst>
              <p:tags r:id="rId57"/>
            </p:custDataLst>
          </p:nvPr>
        </p:nvSpPr>
        <p:spPr bwMode="auto">
          <a:xfrm flipH="1">
            <a:off x="2926715" y="3565525"/>
            <a:ext cx="257810" cy="787400"/>
          </a:xfrm>
          <a:prstGeom prst="line">
            <a:avLst/>
          </a:prstGeom>
          <a:noFill/>
          <a:ln w="1270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59" name="Line 56"/>
          <p:cNvSpPr>
            <a:spLocks noChangeShapeType="1"/>
          </p:cNvSpPr>
          <p:nvPr>
            <p:custDataLst>
              <p:tags r:id="rId58"/>
            </p:custDataLst>
          </p:nvPr>
        </p:nvSpPr>
        <p:spPr bwMode="auto">
          <a:xfrm flipH="1">
            <a:off x="779780" y="4554855"/>
            <a:ext cx="52070" cy="210185"/>
          </a:xfrm>
          <a:prstGeom prst="line">
            <a:avLst/>
          </a:prstGeom>
          <a:noFill/>
          <a:ln w="1270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60" name="Line 57"/>
          <p:cNvSpPr>
            <a:spLocks noChangeShapeType="1"/>
          </p:cNvSpPr>
          <p:nvPr>
            <p:custDataLst>
              <p:tags r:id="rId59"/>
            </p:custDataLst>
          </p:nvPr>
        </p:nvSpPr>
        <p:spPr bwMode="auto">
          <a:xfrm flipH="1">
            <a:off x="932815" y="4763135"/>
            <a:ext cx="51435" cy="157480"/>
          </a:xfrm>
          <a:prstGeom prst="line">
            <a:avLst/>
          </a:prstGeom>
          <a:noFill/>
          <a:ln w="1270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61" name="Line 58"/>
          <p:cNvSpPr>
            <a:spLocks noChangeShapeType="1"/>
          </p:cNvSpPr>
          <p:nvPr>
            <p:custDataLst>
              <p:tags r:id="rId60"/>
            </p:custDataLst>
          </p:nvPr>
        </p:nvSpPr>
        <p:spPr bwMode="auto">
          <a:xfrm flipH="1">
            <a:off x="1035050" y="4658995"/>
            <a:ext cx="154305" cy="419735"/>
          </a:xfrm>
          <a:prstGeom prst="line">
            <a:avLst/>
          </a:prstGeom>
          <a:noFill/>
          <a:ln w="1270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62" name="Line 59"/>
          <p:cNvSpPr>
            <a:spLocks noChangeShapeType="1"/>
          </p:cNvSpPr>
          <p:nvPr>
            <p:custDataLst>
              <p:tags r:id="rId61"/>
            </p:custDataLst>
          </p:nvPr>
        </p:nvSpPr>
        <p:spPr bwMode="auto">
          <a:xfrm flipH="1">
            <a:off x="1188720" y="4763135"/>
            <a:ext cx="154305" cy="419735"/>
          </a:xfrm>
          <a:prstGeom prst="line">
            <a:avLst/>
          </a:prstGeom>
          <a:noFill/>
          <a:ln w="1270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63" name="Line 60"/>
          <p:cNvSpPr>
            <a:spLocks noChangeShapeType="1"/>
          </p:cNvSpPr>
          <p:nvPr>
            <p:custDataLst>
              <p:tags r:id="rId62"/>
            </p:custDataLst>
          </p:nvPr>
        </p:nvSpPr>
        <p:spPr bwMode="auto">
          <a:xfrm flipH="1">
            <a:off x="677545" y="3617595"/>
            <a:ext cx="308610" cy="944880"/>
          </a:xfrm>
          <a:prstGeom prst="line">
            <a:avLst/>
          </a:prstGeom>
          <a:noFill/>
          <a:ln w="1270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64" name="Line 61"/>
          <p:cNvSpPr>
            <a:spLocks noChangeShapeType="1"/>
          </p:cNvSpPr>
          <p:nvPr>
            <p:custDataLst>
              <p:tags r:id="rId63"/>
            </p:custDataLst>
          </p:nvPr>
        </p:nvSpPr>
        <p:spPr bwMode="auto">
          <a:xfrm flipH="1">
            <a:off x="575310" y="3565525"/>
            <a:ext cx="257810" cy="735330"/>
          </a:xfrm>
          <a:prstGeom prst="line">
            <a:avLst/>
          </a:prstGeom>
          <a:noFill/>
          <a:ln w="1270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65" name="Line 62"/>
          <p:cNvSpPr>
            <a:spLocks noChangeShapeType="1"/>
          </p:cNvSpPr>
          <p:nvPr>
            <p:custDataLst>
              <p:tags r:id="rId64"/>
            </p:custDataLst>
          </p:nvPr>
        </p:nvSpPr>
        <p:spPr bwMode="auto">
          <a:xfrm flipH="1">
            <a:off x="2364105" y="4815205"/>
            <a:ext cx="103505" cy="473710"/>
          </a:xfrm>
          <a:prstGeom prst="line">
            <a:avLst/>
          </a:prstGeom>
          <a:noFill/>
          <a:ln w="1270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66" name="Line 63"/>
          <p:cNvSpPr>
            <a:spLocks noChangeShapeType="1"/>
          </p:cNvSpPr>
          <p:nvPr>
            <p:custDataLst>
              <p:tags r:id="rId65"/>
            </p:custDataLst>
          </p:nvPr>
        </p:nvSpPr>
        <p:spPr bwMode="auto">
          <a:xfrm flipH="1">
            <a:off x="1648460" y="5075555"/>
            <a:ext cx="103505" cy="263525"/>
          </a:xfrm>
          <a:prstGeom prst="line">
            <a:avLst/>
          </a:prstGeom>
          <a:noFill/>
          <a:ln w="1270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67" name="Line 64"/>
          <p:cNvSpPr>
            <a:spLocks noChangeShapeType="1"/>
          </p:cNvSpPr>
          <p:nvPr>
            <p:custDataLst>
              <p:tags r:id="rId66"/>
            </p:custDataLst>
          </p:nvPr>
        </p:nvSpPr>
        <p:spPr bwMode="auto">
          <a:xfrm flipH="1">
            <a:off x="1495425" y="4867275"/>
            <a:ext cx="206375" cy="419735"/>
          </a:xfrm>
          <a:prstGeom prst="line">
            <a:avLst/>
          </a:prstGeom>
          <a:noFill/>
          <a:ln w="1270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68" name="Line 65"/>
          <p:cNvSpPr>
            <a:spLocks noChangeShapeType="1"/>
          </p:cNvSpPr>
          <p:nvPr>
            <p:custDataLst>
              <p:tags r:id="rId67"/>
            </p:custDataLst>
          </p:nvPr>
        </p:nvSpPr>
        <p:spPr bwMode="auto">
          <a:xfrm flipH="1">
            <a:off x="1341755" y="4867275"/>
            <a:ext cx="154305" cy="367665"/>
          </a:xfrm>
          <a:prstGeom prst="line">
            <a:avLst/>
          </a:prstGeom>
          <a:noFill/>
          <a:ln w="1270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69" name="Line 66"/>
          <p:cNvSpPr>
            <a:spLocks noChangeShapeType="1"/>
          </p:cNvSpPr>
          <p:nvPr>
            <p:custDataLst>
              <p:tags r:id="rId68"/>
            </p:custDataLst>
          </p:nvPr>
        </p:nvSpPr>
        <p:spPr bwMode="auto">
          <a:xfrm flipH="1">
            <a:off x="2108835" y="4867275"/>
            <a:ext cx="154305" cy="473075"/>
          </a:xfrm>
          <a:prstGeom prst="line">
            <a:avLst/>
          </a:prstGeom>
          <a:noFill/>
          <a:ln w="1270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70" name="Line 67"/>
          <p:cNvSpPr>
            <a:spLocks noChangeShapeType="1"/>
          </p:cNvSpPr>
          <p:nvPr>
            <p:custDataLst>
              <p:tags r:id="rId69"/>
            </p:custDataLst>
          </p:nvPr>
        </p:nvSpPr>
        <p:spPr bwMode="auto">
          <a:xfrm flipH="1">
            <a:off x="1852930" y="5231765"/>
            <a:ext cx="52070" cy="105410"/>
          </a:xfrm>
          <a:prstGeom prst="line">
            <a:avLst/>
          </a:prstGeom>
          <a:noFill/>
          <a:ln w="1270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71" name="Line 68"/>
          <p:cNvSpPr>
            <a:spLocks noChangeShapeType="1"/>
          </p:cNvSpPr>
          <p:nvPr>
            <p:custDataLst>
              <p:tags r:id="rId70"/>
            </p:custDataLst>
          </p:nvPr>
        </p:nvSpPr>
        <p:spPr bwMode="auto">
          <a:xfrm flipH="1">
            <a:off x="2875280" y="3617595"/>
            <a:ext cx="103505" cy="315595"/>
          </a:xfrm>
          <a:prstGeom prst="line">
            <a:avLst/>
          </a:prstGeom>
          <a:noFill/>
          <a:ln w="1270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72" name="Line 69"/>
          <p:cNvSpPr>
            <a:spLocks noChangeShapeType="1"/>
          </p:cNvSpPr>
          <p:nvPr>
            <p:custDataLst>
              <p:tags r:id="rId71"/>
            </p:custDataLst>
          </p:nvPr>
        </p:nvSpPr>
        <p:spPr bwMode="auto">
          <a:xfrm flipH="1">
            <a:off x="2620010" y="4658995"/>
            <a:ext cx="103505" cy="473710"/>
          </a:xfrm>
          <a:prstGeom prst="line">
            <a:avLst/>
          </a:prstGeom>
          <a:noFill/>
          <a:ln w="1270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73" name="Line 70"/>
          <p:cNvSpPr>
            <a:spLocks noChangeShapeType="1"/>
          </p:cNvSpPr>
          <p:nvPr>
            <p:custDataLst>
              <p:tags r:id="rId72"/>
            </p:custDataLst>
          </p:nvPr>
        </p:nvSpPr>
        <p:spPr bwMode="auto">
          <a:xfrm flipH="1">
            <a:off x="2824480" y="4711065"/>
            <a:ext cx="51435" cy="262255"/>
          </a:xfrm>
          <a:prstGeom prst="line">
            <a:avLst/>
          </a:prstGeom>
          <a:noFill/>
          <a:ln w="12700">
            <a:solidFill>
              <a:srgbClr val="9966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105" name="Text Box 119"/>
          <p:cNvSpPr txBox="1">
            <a:spLocks noChangeArrowheads="1"/>
          </p:cNvSpPr>
          <p:nvPr/>
        </p:nvSpPr>
        <p:spPr bwMode="auto">
          <a:xfrm>
            <a:off x="1894205" y="2722880"/>
            <a:ext cx="609600" cy="39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kumimoji="1" lang="en-US" altLang="zh-CN" sz="2000" b="1">
                <a:solidFill>
                  <a:srgbClr val="000000"/>
                </a:solidFill>
                <a:latin typeface="黑体" panose="02010609060101010101" pitchFamily="49" charset="-122"/>
                <a:ea typeface="黑体" panose="02010609060101010101" pitchFamily="49" charset="-122"/>
              </a:rPr>
              <a:t>V1</a:t>
            </a:r>
            <a:endParaRPr kumimoji="1" lang="en-US" altLang="zh-CN" sz="2000" b="1">
              <a:solidFill>
                <a:srgbClr val="000000"/>
              </a:solidFill>
              <a:latin typeface="黑体" panose="02010609060101010101" pitchFamily="49" charset="-122"/>
              <a:ea typeface="黑体" panose="02010609060101010101" pitchFamily="49" charset="-122"/>
            </a:endParaRPr>
          </a:p>
        </p:txBody>
      </p:sp>
      <p:sp>
        <p:nvSpPr>
          <p:cNvPr id="106" name="Text Box 120"/>
          <p:cNvSpPr txBox="1">
            <a:spLocks noChangeArrowheads="1"/>
          </p:cNvSpPr>
          <p:nvPr/>
        </p:nvSpPr>
        <p:spPr bwMode="auto">
          <a:xfrm>
            <a:off x="1054100" y="3124200"/>
            <a:ext cx="543560" cy="39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en-US" altLang="zh-CN" sz="2000" b="1">
                <a:solidFill>
                  <a:srgbClr val="000000"/>
                </a:solidFill>
                <a:latin typeface="黑体" panose="02010609060101010101" pitchFamily="49" charset="-122"/>
                <a:ea typeface="黑体" panose="02010609060101010101" pitchFamily="49" charset="-122"/>
              </a:rPr>
              <a:t>W2</a:t>
            </a:r>
            <a:endParaRPr kumimoji="1" lang="en-US" altLang="zh-CN" sz="2000" b="1">
              <a:solidFill>
                <a:srgbClr val="000000"/>
              </a:solidFill>
              <a:latin typeface="黑体" panose="02010609060101010101" pitchFamily="49" charset="-122"/>
              <a:ea typeface="黑体" panose="02010609060101010101" pitchFamily="49" charset="-122"/>
            </a:endParaRPr>
          </a:p>
        </p:txBody>
      </p:sp>
      <p:sp>
        <p:nvSpPr>
          <p:cNvPr id="107" name="Text Box 121"/>
          <p:cNvSpPr txBox="1">
            <a:spLocks noChangeArrowheads="1"/>
          </p:cNvSpPr>
          <p:nvPr/>
        </p:nvSpPr>
        <p:spPr bwMode="auto">
          <a:xfrm>
            <a:off x="2249805" y="3949700"/>
            <a:ext cx="543560" cy="39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en-US" altLang="zh-CN" sz="2000" b="1">
                <a:solidFill>
                  <a:srgbClr val="000000"/>
                </a:solidFill>
                <a:latin typeface="黑体" panose="02010609060101010101" pitchFamily="49" charset="-122"/>
                <a:ea typeface="黑体" panose="02010609060101010101" pitchFamily="49" charset="-122"/>
              </a:rPr>
              <a:t>W1</a:t>
            </a:r>
            <a:endParaRPr kumimoji="1" lang="en-US" altLang="zh-CN" sz="2000" b="1">
              <a:solidFill>
                <a:srgbClr val="000000"/>
              </a:solidFill>
              <a:latin typeface="黑体" panose="02010609060101010101" pitchFamily="49" charset="-122"/>
              <a:ea typeface="黑体" panose="02010609060101010101" pitchFamily="49" charset="-122"/>
            </a:endParaRPr>
          </a:p>
        </p:txBody>
      </p:sp>
      <p:sp>
        <p:nvSpPr>
          <p:cNvPr id="108" name="Text Box 122"/>
          <p:cNvSpPr txBox="1">
            <a:spLocks noChangeArrowheads="1"/>
          </p:cNvSpPr>
          <p:nvPr/>
        </p:nvSpPr>
        <p:spPr bwMode="auto">
          <a:xfrm>
            <a:off x="2298700" y="3127375"/>
            <a:ext cx="475615" cy="39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en-US" altLang="zh-CN" sz="2000" b="1">
                <a:solidFill>
                  <a:srgbClr val="000000"/>
                </a:solidFill>
                <a:latin typeface="黑体" panose="02010609060101010101" pitchFamily="49" charset="-122"/>
                <a:ea typeface="黑体" panose="02010609060101010101" pitchFamily="49" charset="-122"/>
              </a:rPr>
              <a:t>U2</a:t>
            </a:r>
            <a:endParaRPr kumimoji="1" lang="en-US" altLang="zh-CN" sz="2000" b="1">
              <a:solidFill>
                <a:srgbClr val="000000"/>
              </a:solidFill>
              <a:latin typeface="黑体" panose="02010609060101010101" pitchFamily="49" charset="-122"/>
              <a:ea typeface="黑体" panose="02010609060101010101" pitchFamily="49" charset="-122"/>
            </a:endParaRPr>
          </a:p>
        </p:txBody>
      </p:sp>
      <p:sp>
        <p:nvSpPr>
          <p:cNvPr id="109" name="Text Box 123"/>
          <p:cNvSpPr txBox="1">
            <a:spLocks noChangeArrowheads="1"/>
          </p:cNvSpPr>
          <p:nvPr/>
        </p:nvSpPr>
        <p:spPr bwMode="auto">
          <a:xfrm>
            <a:off x="1612900" y="4371975"/>
            <a:ext cx="481330" cy="39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en-US" altLang="zh-CN" sz="2000" b="1">
                <a:solidFill>
                  <a:srgbClr val="000000"/>
                </a:solidFill>
                <a:latin typeface="黑体" panose="02010609060101010101" pitchFamily="49" charset="-122"/>
                <a:ea typeface="黑体" panose="02010609060101010101" pitchFamily="49" charset="-122"/>
              </a:rPr>
              <a:t>V2</a:t>
            </a:r>
            <a:endParaRPr kumimoji="1" lang="en-US" altLang="zh-CN" sz="2000" b="1">
              <a:solidFill>
                <a:srgbClr val="000000"/>
              </a:solidFill>
              <a:latin typeface="黑体" panose="02010609060101010101" pitchFamily="49" charset="-122"/>
              <a:ea typeface="黑体" panose="02010609060101010101" pitchFamily="49" charset="-122"/>
            </a:endParaRPr>
          </a:p>
        </p:txBody>
      </p:sp>
      <p:sp>
        <p:nvSpPr>
          <p:cNvPr id="110" name="Text Box 124"/>
          <p:cNvSpPr txBox="1">
            <a:spLocks noChangeArrowheads="1"/>
          </p:cNvSpPr>
          <p:nvPr/>
        </p:nvSpPr>
        <p:spPr bwMode="auto">
          <a:xfrm>
            <a:off x="1066800" y="3949700"/>
            <a:ext cx="475615" cy="39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en-US" altLang="zh-CN" sz="2000" b="1">
                <a:solidFill>
                  <a:srgbClr val="000000"/>
                </a:solidFill>
                <a:latin typeface="黑体" panose="02010609060101010101" pitchFamily="49" charset="-122"/>
                <a:ea typeface="黑体" panose="02010609060101010101" pitchFamily="49" charset="-122"/>
              </a:rPr>
              <a:t>U1</a:t>
            </a:r>
            <a:endParaRPr kumimoji="1" lang="en-US" altLang="zh-CN" sz="2000" b="1">
              <a:solidFill>
                <a:srgbClr val="000000"/>
              </a:solidFill>
              <a:latin typeface="黑体" panose="02010609060101010101" pitchFamily="49" charset="-122"/>
              <a:ea typeface="黑体" panose="02010609060101010101" pitchFamily="49" charset="-122"/>
            </a:endParaRPr>
          </a:p>
        </p:txBody>
      </p:sp>
      <p:sp>
        <p:nvSpPr>
          <p:cNvPr id="111" name="Oval 125"/>
          <p:cNvSpPr>
            <a:spLocks noChangeArrowheads="1"/>
          </p:cNvSpPr>
          <p:nvPr>
            <p:custDataLst>
              <p:tags r:id="rId73"/>
            </p:custDataLst>
          </p:nvPr>
        </p:nvSpPr>
        <p:spPr bwMode="auto">
          <a:xfrm>
            <a:off x="1840230" y="2628900"/>
            <a:ext cx="217805" cy="200025"/>
          </a:xfrm>
          <a:prstGeom prst="ellipse">
            <a:avLst/>
          </a:prstGeom>
          <a:solidFill>
            <a:schemeClr val="accent1"/>
          </a:solidFill>
          <a:ln w="38100">
            <a:solidFill>
              <a:schemeClr val="dk1"/>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112" name="Oval 126"/>
          <p:cNvSpPr>
            <a:spLocks noChangeArrowheads="1"/>
          </p:cNvSpPr>
          <p:nvPr>
            <p:custDataLst>
              <p:tags r:id="rId74"/>
            </p:custDataLst>
          </p:nvPr>
        </p:nvSpPr>
        <p:spPr bwMode="auto">
          <a:xfrm>
            <a:off x="923925" y="3076575"/>
            <a:ext cx="219075" cy="201930"/>
          </a:xfrm>
          <a:prstGeom prst="ellipse">
            <a:avLst/>
          </a:prstGeom>
          <a:solidFill>
            <a:srgbClr val="FF0000"/>
          </a:solidFill>
          <a:ln w="38100">
            <a:solidFill>
              <a:schemeClr val="dk1"/>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113" name="Oval 127"/>
          <p:cNvSpPr>
            <a:spLocks noChangeArrowheads="1"/>
          </p:cNvSpPr>
          <p:nvPr>
            <p:custDataLst>
              <p:tags r:id="rId75"/>
            </p:custDataLst>
          </p:nvPr>
        </p:nvSpPr>
        <p:spPr bwMode="auto">
          <a:xfrm>
            <a:off x="914400" y="4124325"/>
            <a:ext cx="217805" cy="200025"/>
          </a:xfrm>
          <a:prstGeom prst="ellipse">
            <a:avLst/>
          </a:prstGeom>
          <a:solidFill>
            <a:srgbClr val="FFFF00"/>
          </a:solidFill>
          <a:ln w="38100">
            <a:solidFill>
              <a:schemeClr val="dk1"/>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114" name="Oval 128"/>
          <p:cNvSpPr>
            <a:spLocks noChangeArrowheads="1"/>
          </p:cNvSpPr>
          <p:nvPr>
            <p:custDataLst>
              <p:tags r:id="rId76"/>
            </p:custDataLst>
          </p:nvPr>
        </p:nvSpPr>
        <p:spPr bwMode="auto">
          <a:xfrm>
            <a:off x="2678430" y="3127375"/>
            <a:ext cx="217805" cy="200025"/>
          </a:xfrm>
          <a:prstGeom prst="ellipse">
            <a:avLst/>
          </a:prstGeom>
          <a:solidFill>
            <a:srgbClr val="FFFF00"/>
          </a:solidFill>
          <a:ln w="38100">
            <a:solidFill>
              <a:schemeClr val="dk1"/>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115" name="Oval 129"/>
          <p:cNvSpPr>
            <a:spLocks noChangeArrowheads="1"/>
          </p:cNvSpPr>
          <p:nvPr>
            <p:custDataLst>
              <p:tags r:id="rId77"/>
            </p:custDataLst>
          </p:nvPr>
        </p:nvSpPr>
        <p:spPr bwMode="auto">
          <a:xfrm>
            <a:off x="2743200" y="4117975"/>
            <a:ext cx="219075" cy="200025"/>
          </a:xfrm>
          <a:prstGeom prst="ellipse">
            <a:avLst/>
          </a:prstGeom>
          <a:solidFill>
            <a:srgbClr val="FF0000"/>
          </a:solidFill>
          <a:ln w="38100">
            <a:solidFill>
              <a:schemeClr val="dk1"/>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116" name="Oval 130"/>
          <p:cNvSpPr>
            <a:spLocks noChangeArrowheads="1"/>
          </p:cNvSpPr>
          <p:nvPr>
            <p:custDataLst>
              <p:tags r:id="rId78"/>
            </p:custDataLst>
          </p:nvPr>
        </p:nvSpPr>
        <p:spPr bwMode="auto">
          <a:xfrm>
            <a:off x="1840230" y="4679950"/>
            <a:ext cx="217805" cy="200025"/>
          </a:xfrm>
          <a:prstGeom prst="ellipse">
            <a:avLst/>
          </a:prstGeom>
          <a:solidFill>
            <a:schemeClr val="accent1"/>
          </a:solidFill>
          <a:ln w="38100">
            <a:solidFill>
              <a:schemeClr val="dk1"/>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121" name="Freeform 108"/>
          <p:cNvSpPr/>
          <p:nvPr>
            <p:custDataLst>
              <p:tags r:id="rId79"/>
            </p:custDataLst>
          </p:nvPr>
        </p:nvSpPr>
        <p:spPr bwMode="auto">
          <a:xfrm>
            <a:off x="1600200" y="3086100"/>
            <a:ext cx="752475" cy="252095"/>
          </a:xfrm>
          <a:custGeom>
            <a:avLst/>
            <a:gdLst>
              <a:gd name="T0" fmla="*/ 0 w 624"/>
              <a:gd name="T1" fmla="*/ 528 h 528"/>
              <a:gd name="T2" fmla="*/ 305 w 624"/>
              <a:gd name="T3" fmla="*/ 0 h 528"/>
              <a:gd name="T4" fmla="*/ 624 w 624"/>
              <a:gd name="T5" fmla="*/ 528 h 528"/>
            </a:gdLst>
            <a:ahLst/>
            <a:cxnLst>
              <a:cxn ang="0">
                <a:pos x="T0" y="T1"/>
              </a:cxn>
              <a:cxn ang="0">
                <a:pos x="T2" y="T3"/>
              </a:cxn>
              <a:cxn ang="0">
                <a:pos x="T4" y="T5"/>
              </a:cxn>
            </a:cxnLst>
            <a:rect l="0" t="0" r="r" b="b"/>
            <a:pathLst>
              <a:path w="624" h="528">
                <a:moveTo>
                  <a:pt x="0" y="528"/>
                </a:moveTo>
                <a:cubicBezTo>
                  <a:pt x="100" y="264"/>
                  <a:pt x="201" y="0"/>
                  <a:pt x="305" y="0"/>
                </a:cubicBezTo>
                <a:cubicBezTo>
                  <a:pt x="409" y="0"/>
                  <a:pt x="571" y="440"/>
                  <a:pt x="624" y="528"/>
                </a:cubicBezTo>
              </a:path>
            </a:pathLst>
          </a:custGeom>
          <a:solidFill>
            <a:srgbClr val="CCECFF"/>
          </a:solidFill>
          <a:ln w="38100" cmpd="sng">
            <a:solidFill>
              <a:srgbClr val="0000FF"/>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122" name="Freeform 109"/>
          <p:cNvSpPr/>
          <p:nvPr>
            <p:custDataLst>
              <p:tags r:id="rId80"/>
            </p:custDataLst>
          </p:nvPr>
        </p:nvSpPr>
        <p:spPr bwMode="auto">
          <a:xfrm rot="10800000">
            <a:off x="1600200" y="4344670"/>
            <a:ext cx="752475" cy="251460"/>
          </a:xfrm>
          <a:custGeom>
            <a:avLst/>
            <a:gdLst>
              <a:gd name="T0" fmla="*/ 0 w 624"/>
              <a:gd name="T1" fmla="*/ 528 h 528"/>
              <a:gd name="T2" fmla="*/ 305 w 624"/>
              <a:gd name="T3" fmla="*/ 0 h 528"/>
              <a:gd name="T4" fmla="*/ 624 w 624"/>
              <a:gd name="T5" fmla="*/ 528 h 528"/>
            </a:gdLst>
            <a:ahLst/>
            <a:cxnLst>
              <a:cxn ang="0">
                <a:pos x="T0" y="T1"/>
              </a:cxn>
              <a:cxn ang="0">
                <a:pos x="T2" y="T3"/>
              </a:cxn>
              <a:cxn ang="0">
                <a:pos x="T4" y="T5"/>
              </a:cxn>
            </a:cxnLst>
            <a:rect l="0" t="0" r="r" b="b"/>
            <a:pathLst>
              <a:path w="624" h="528">
                <a:moveTo>
                  <a:pt x="0" y="528"/>
                </a:moveTo>
                <a:cubicBezTo>
                  <a:pt x="100" y="264"/>
                  <a:pt x="201" y="0"/>
                  <a:pt x="305" y="0"/>
                </a:cubicBezTo>
                <a:cubicBezTo>
                  <a:pt x="409" y="0"/>
                  <a:pt x="571" y="440"/>
                  <a:pt x="624" y="528"/>
                </a:cubicBezTo>
              </a:path>
            </a:pathLst>
          </a:custGeom>
          <a:solidFill>
            <a:srgbClr val="CCECFF"/>
          </a:solidFill>
          <a:ln w="38100" cmpd="sng">
            <a:solidFill>
              <a:srgbClr val="0000FF"/>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123" name="Line 110"/>
          <p:cNvSpPr>
            <a:spLocks noChangeShapeType="1"/>
          </p:cNvSpPr>
          <p:nvPr>
            <p:custDataLst>
              <p:tags r:id="rId81"/>
            </p:custDataLst>
          </p:nvPr>
        </p:nvSpPr>
        <p:spPr bwMode="auto">
          <a:xfrm>
            <a:off x="1600200" y="3338195"/>
            <a:ext cx="125730" cy="0"/>
          </a:xfrm>
          <a:prstGeom prst="line">
            <a:avLst/>
          </a:prstGeom>
          <a:noFill/>
          <a:ln w="38100">
            <a:solidFill>
              <a:srgbClr val="0000FF"/>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124" name="Line 111"/>
          <p:cNvSpPr>
            <a:spLocks noChangeShapeType="1"/>
          </p:cNvSpPr>
          <p:nvPr>
            <p:custDataLst>
              <p:tags r:id="rId82"/>
            </p:custDataLst>
          </p:nvPr>
        </p:nvSpPr>
        <p:spPr bwMode="auto">
          <a:xfrm>
            <a:off x="2227580" y="3338195"/>
            <a:ext cx="125730" cy="0"/>
          </a:xfrm>
          <a:prstGeom prst="line">
            <a:avLst/>
          </a:prstGeom>
          <a:noFill/>
          <a:ln w="38100">
            <a:solidFill>
              <a:srgbClr val="0000FF"/>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125" name="Line 112"/>
          <p:cNvSpPr>
            <a:spLocks noChangeShapeType="1"/>
          </p:cNvSpPr>
          <p:nvPr>
            <p:custDataLst>
              <p:tags r:id="rId83"/>
            </p:custDataLst>
          </p:nvPr>
        </p:nvSpPr>
        <p:spPr bwMode="auto">
          <a:xfrm>
            <a:off x="1600200" y="4344670"/>
            <a:ext cx="125730" cy="0"/>
          </a:xfrm>
          <a:prstGeom prst="line">
            <a:avLst/>
          </a:prstGeom>
          <a:noFill/>
          <a:ln w="38100">
            <a:solidFill>
              <a:srgbClr val="0000FF"/>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126" name="Line 113"/>
          <p:cNvSpPr>
            <a:spLocks noChangeShapeType="1"/>
          </p:cNvSpPr>
          <p:nvPr>
            <p:custDataLst>
              <p:tags r:id="rId84"/>
            </p:custDataLst>
          </p:nvPr>
        </p:nvSpPr>
        <p:spPr bwMode="auto">
          <a:xfrm>
            <a:off x="2227580" y="4344670"/>
            <a:ext cx="125730" cy="0"/>
          </a:xfrm>
          <a:prstGeom prst="line">
            <a:avLst/>
          </a:prstGeom>
          <a:noFill/>
          <a:ln w="38100">
            <a:solidFill>
              <a:srgbClr val="0000FF"/>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127" name="Line 114"/>
          <p:cNvSpPr>
            <a:spLocks noChangeShapeType="1"/>
          </p:cNvSpPr>
          <p:nvPr>
            <p:custDataLst>
              <p:tags r:id="rId85"/>
            </p:custDataLst>
          </p:nvPr>
        </p:nvSpPr>
        <p:spPr bwMode="auto">
          <a:xfrm>
            <a:off x="2227580" y="3338195"/>
            <a:ext cx="0" cy="1006475"/>
          </a:xfrm>
          <a:prstGeom prst="line">
            <a:avLst/>
          </a:prstGeom>
          <a:noFill/>
          <a:ln w="38100">
            <a:solidFill>
              <a:srgbClr val="0000FF"/>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128" name="Line 115"/>
          <p:cNvSpPr>
            <a:spLocks noChangeShapeType="1"/>
          </p:cNvSpPr>
          <p:nvPr>
            <p:custDataLst>
              <p:tags r:id="rId86"/>
            </p:custDataLst>
          </p:nvPr>
        </p:nvSpPr>
        <p:spPr bwMode="auto">
          <a:xfrm>
            <a:off x="1725930" y="3338195"/>
            <a:ext cx="0" cy="1006475"/>
          </a:xfrm>
          <a:prstGeom prst="line">
            <a:avLst/>
          </a:prstGeom>
          <a:noFill/>
          <a:ln w="38100">
            <a:solidFill>
              <a:srgbClr val="0000FF"/>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119" name="Oval 116"/>
          <p:cNvSpPr>
            <a:spLocks noChangeArrowheads="1"/>
          </p:cNvSpPr>
          <p:nvPr>
            <p:custDataLst>
              <p:tags r:id="rId87"/>
            </p:custDataLst>
          </p:nvPr>
        </p:nvSpPr>
        <p:spPr bwMode="auto">
          <a:xfrm>
            <a:off x="1875155" y="3729355"/>
            <a:ext cx="190500" cy="186055"/>
          </a:xfrm>
          <a:prstGeom prst="ellipse">
            <a:avLst/>
          </a:prstGeom>
          <a:solidFill>
            <a:srgbClr val="3399FF"/>
          </a:solidFill>
          <a:ln w="38100">
            <a:solidFill>
              <a:schemeClr val="dk1"/>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120" name="Text Box 117"/>
          <p:cNvSpPr txBox="1">
            <a:spLocks noChangeArrowheads="1"/>
          </p:cNvSpPr>
          <p:nvPr>
            <p:custDataLst>
              <p:tags r:id="rId88"/>
            </p:custDataLst>
          </p:nvPr>
        </p:nvSpPr>
        <p:spPr bwMode="auto">
          <a:xfrm>
            <a:off x="1616075" y="3259455"/>
            <a:ext cx="79375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zh-CN" altLang="en-US" sz="2400" b="1" dirty="0">
                <a:solidFill>
                  <a:schemeClr val="dk1"/>
                </a:solidFill>
                <a:latin typeface="黑体" panose="02010609060101010101" pitchFamily="49" charset="-122"/>
                <a:ea typeface="黑体" panose="02010609060101010101" pitchFamily="49" charset="-122"/>
              </a:rPr>
              <a:t>转子</a:t>
            </a:r>
            <a:endParaRPr kumimoji="1" lang="zh-CN" altLang="en-US" sz="2400" b="1" dirty="0">
              <a:solidFill>
                <a:schemeClr val="dk1"/>
              </a:solidFill>
              <a:latin typeface="黑体" panose="02010609060101010101" pitchFamily="49" charset="-122"/>
              <a:ea typeface="黑体" panose="02010609060101010101" pitchFamily="49" charset="-122"/>
            </a:endParaRPr>
          </a:p>
        </p:txBody>
      </p:sp>
      <p:sp>
        <p:nvSpPr>
          <p:cNvPr id="130" name="Line 89"/>
          <p:cNvSpPr>
            <a:spLocks noChangeShapeType="1"/>
          </p:cNvSpPr>
          <p:nvPr>
            <p:custDataLst>
              <p:tags r:id="rId89"/>
            </p:custDataLst>
          </p:nvPr>
        </p:nvSpPr>
        <p:spPr bwMode="auto">
          <a:xfrm flipV="1">
            <a:off x="1905000" y="2400300"/>
            <a:ext cx="1937385" cy="208280"/>
          </a:xfrm>
          <a:prstGeom prst="line">
            <a:avLst/>
          </a:prstGeom>
          <a:noFill/>
          <a:ln w="38100">
            <a:solidFill>
              <a:srgbClr val="008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131" name="Freeform 90"/>
          <p:cNvSpPr/>
          <p:nvPr>
            <p:custDataLst>
              <p:tags r:id="rId90"/>
            </p:custDataLst>
          </p:nvPr>
        </p:nvSpPr>
        <p:spPr bwMode="auto">
          <a:xfrm>
            <a:off x="3789045" y="2400300"/>
            <a:ext cx="915035" cy="2291715"/>
          </a:xfrm>
          <a:custGeom>
            <a:avLst/>
            <a:gdLst>
              <a:gd name="T0" fmla="*/ 0 w 872"/>
              <a:gd name="T1" fmla="*/ 0 h 2160"/>
              <a:gd name="T2" fmla="*/ 192 w 872"/>
              <a:gd name="T3" fmla="*/ 48 h 2160"/>
              <a:gd name="T4" fmla="*/ 336 w 872"/>
              <a:gd name="T5" fmla="*/ 144 h 2160"/>
              <a:gd name="T6" fmla="*/ 528 w 872"/>
              <a:gd name="T7" fmla="*/ 336 h 2160"/>
              <a:gd name="T8" fmla="*/ 672 w 872"/>
              <a:gd name="T9" fmla="*/ 576 h 2160"/>
              <a:gd name="T10" fmla="*/ 816 w 872"/>
              <a:gd name="T11" fmla="*/ 960 h 2160"/>
              <a:gd name="T12" fmla="*/ 864 w 872"/>
              <a:gd name="T13" fmla="*/ 1296 h 2160"/>
              <a:gd name="T14" fmla="*/ 864 w 872"/>
              <a:gd name="T15" fmla="*/ 1536 h 2160"/>
              <a:gd name="T16" fmla="*/ 816 w 872"/>
              <a:gd name="T17" fmla="*/ 1824 h 2160"/>
              <a:gd name="T18" fmla="*/ 720 w 872"/>
              <a:gd name="T19" fmla="*/ 2160 h 2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72" h="2160">
                <a:moveTo>
                  <a:pt x="0" y="0"/>
                </a:moveTo>
                <a:cubicBezTo>
                  <a:pt x="68" y="12"/>
                  <a:pt x="136" y="24"/>
                  <a:pt x="192" y="48"/>
                </a:cubicBezTo>
                <a:cubicBezTo>
                  <a:pt x="248" y="72"/>
                  <a:pt x="280" y="96"/>
                  <a:pt x="336" y="144"/>
                </a:cubicBezTo>
                <a:cubicBezTo>
                  <a:pt x="392" y="192"/>
                  <a:pt x="472" y="264"/>
                  <a:pt x="528" y="336"/>
                </a:cubicBezTo>
                <a:cubicBezTo>
                  <a:pt x="584" y="408"/>
                  <a:pt x="624" y="472"/>
                  <a:pt x="672" y="576"/>
                </a:cubicBezTo>
                <a:cubicBezTo>
                  <a:pt x="720" y="680"/>
                  <a:pt x="784" y="840"/>
                  <a:pt x="816" y="960"/>
                </a:cubicBezTo>
                <a:cubicBezTo>
                  <a:pt x="848" y="1080"/>
                  <a:pt x="856" y="1200"/>
                  <a:pt x="864" y="1296"/>
                </a:cubicBezTo>
                <a:cubicBezTo>
                  <a:pt x="872" y="1392"/>
                  <a:pt x="872" y="1448"/>
                  <a:pt x="864" y="1536"/>
                </a:cubicBezTo>
                <a:cubicBezTo>
                  <a:pt x="856" y="1624"/>
                  <a:pt x="840" y="1720"/>
                  <a:pt x="816" y="1824"/>
                </a:cubicBezTo>
                <a:cubicBezTo>
                  <a:pt x="792" y="1928"/>
                  <a:pt x="756" y="2044"/>
                  <a:pt x="720" y="2160"/>
                </a:cubicBezTo>
              </a:path>
            </a:pathLst>
          </a:custGeom>
          <a:noFill/>
          <a:ln w="38100" cap="flat" cmpd="sng">
            <a:solidFill>
              <a:srgbClr val="008000"/>
            </a:solidFill>
            <a:prstDash val="solid"/>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132" name="Line 91"/>
          <p:cNvSpPr>
            <a:spLocks noChangeShapeType="1"/>
          </p:cNvSpPr>
          <p:nvPr>
            <p:custDataLst>
              <p:tags r:id="rId91"/>
            </p:custDataLst>
          </p:nvPr>
        </p:nvSpPr>
        <p:spPr bwMode="auto">
          <a:xfrm flipV="1">
            <a:off x="2766060" y="4692015"/>
            <a:ext cx="1776095" cy="416560"/>
          </a:xfrm>
          <a:prstGeom prst="line">
            <a:avLst/>
          </a:prstGeom>
          <a:noFill/>
          <a:ln w="38100">
            <a:solidFill>
              <a:srgbClr val="008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134" name="Text Box 133"/>
          <p:cNvSpPr txBox="1">
            <a:spLocks noChangeArrowheads="1"/>
          </p:cNvSpPr>
          <p:nvPr/>
        </p:nvSpPr>
        <p:spPr bwMode="auto">
          <a:xfrm>
            <a:off x="5474335" y="4957128"/>
            <a:ext cx="981710"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pPr>
              <a:spcBef>
                <a:spcPct val="50000"/>
              </a:spcBef>
            </a:pPr>
            <a:r>
              <a:rPr kumimoji="1" lang="en-US" altLang="zh-CN" sz="2400" b="1">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a:t>
            </a:r>
            <a:r>
              <a:rPr kumimoji="1" lang="zh-CN" altLang="en-US" sz="2400" b="1">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尾端</a:t>
            </a:r>
            <a:r>
              <a:rPr kumimoji="1" lang="en-US" altLang="zh-CN" sz="2400" b="1">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a:t>
            </a:r>
            <a:endParaRPr kumimoji="1" lang="en-US" altLang="zh-CN" sz="2400" b="1">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p:txBody>
      </p:sp>
      <p:sp>
        <p:nvSpPr>
          <p:cNvPr id="135" name="Text Box 134"/>
          <p:cNvSpPr txBox="1">
            <a:spLocks noChangeArrowheads="1"/>
          </p:cNvSpPr>
          <p:nvPr>
            <p:custDataLst>
              <p:tags r:id="rId92"/>
            </p:custDataLst>
          </p:nvPr>
        </p:nvSpPr>
        <p:spPr bwMode="auto">
          <a:xfrm>
            <a:off x="8295005" y="3355340"/>
            <a:ext cx="358775"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spcBef>
                <a:spcPct val="50000"/>
              </a:spcBef>
            </a:pPr>
            <a:r>
              <a:rPr kumimoji="1" lang="en-US" altLang="zh-CN" sz="2400" b="1">
                <a:solidFill>
                  <a:schemeClr val="dk1"/>
                </a:solidFill>
                <a:latin typeface="黑体" panose="02010609060101010101" pitchFamily="49" charset="-122"/>
                <a:ea typeface="黑体" panose="02010609060101010101" pitchFamily="49" charset="-122"/>
              </a:rPr>
              <a:t>+</a:t>
            </a:r>
            <a:endParaRPr kumimoji="1" lang="en-US" altLang="zh-CN" sz="2400" b="1">
              <a:solidFill>
                <a:schemeClr val="dk1"/>
              </a:solidFill>
              <a:latin typeface="黑体" panose="02010609060101010101" pitchFamily="49" charset="-122"/>
              <a:ea typeface="黑体" panose="02010609060101010101" pitchFamily="49" charset="-122"/>
            </a:endParaRPr>
          </a:p>
        </p:txBody>
      </p:sp>
      <p:sp>
        <p:nvSpPr>
          <p:cNvPr id="172" name="Line 136"/>
          <p:cNvSpPr>
            <a:spLocks noChangeShapeType="1"/>
          </p:cNvSpPr>
          <p:nvPr>
            <p:custDataLst>
              <p:tags r:id="rId93"/>
            </p:custDataLst>
          </p:nvPr>
        </p:nvSpPr>
        <p:spPr bwMode="auto">
          <a:xfrm>
            <a:off x="7432040" y="4526280"/>
            <a:ext cx="0" cy="396240"/>
          </a:xfrm>
          <a:prstGeom prst="line">
            <a:avLst/>
          </a:prstGeom>
          <a:noFill/>
          <a:ln w="38100">
            <a:solidFill>
              <a:schemeClr val="accent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173" name="Line 137"/>
          <p:cNvSpPr>
            <a:spLocks noChangeShapeType="1"/>
          </p:cNvSpPr>
          <p:nvPr>
            <p:custDataLst>
              <p:tags r:id="rId94"/>
            </p:custDataLst>
          </p:nvPr>
        </p:nvSpPr>
        <p:spPr bwMode="auto">
          <a:xfrm>
            <a:off x="7432040" y="3326130"/>
            <a:ext cx="0" cy="396240"/>
          </a:xfrm>
          <a:prstGeom prst="line">
            <a:avLst/>
          </a:prstGeom>
          <a:noFill/>
          <a:ln w="38100">
            <a:solidFill>
              <a:schemeClr val="accent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175" name="Freeform 139"/>
          <p:cNvSpPr/>
          <p:nvPr>
            <p:custDataLst>
              <p:tags r:id="rId95"/>
            </p:custDataLst>
          </p:nvPr>
        </p:nvSpPr>
        <p:spPr bwMode="auto">
          <a:xfrm>
            <a:off x="7423785" y="3908425"/>
            <a:ext cx="111760" cy="208915"/>
          </a:xfrm>
          <a:custGeom>
            <a:avLst/>
            <a:gdLst>
              <a:gd name="T0" fmla="*/ 0 w 140"/>
              <a:gd name="T1" fmla="*/ 0 h 198"/>
              <a:gd name="T2" fmla="*/ 120 w 140"/>
              <a:gd name="T3" fmla="*/ 60 h 198"/>
              <a:gd name="T4" fmla="*/ 120 w 140"/>
              <a:gd name="T5" fmla="*/ 144 h 198"/>
              <a:gd name="T6" fmla="*/ 0 w 140"/>
              <a:gd name="T7" fmla="*/ 198 h 198"/>
            </a:gdLst>
            <a:ahLst/>
            <a:cxnLst>
              <a:cxn ang="0">
                <a:pos x="T0" y="T1"/>
              </a:cxn>
              <a:cxn ang="0">
                <a:pos x="T2" y="T3"/>
              </a:cxn>
              <a:cxn ang="0">
                <a:pos x="T4" y="T5"/>
              </a:cxn>
              <a:cxn ang="0">
                <a:pos x="T6" y="T7"/>
              </a:cxn>
            </a:cxnLst>
            <a:rect l="0" t="0" r="r" b="b"/>
            <a:pathLst>
              <a:path w="140" h="198">
                <a:moveTo>
                  <a:pt x="0" y="0"/>
                </a:moveTo>
                <a:cubicBezTo>
                  <a:pt x="50" y="18"/>
                  <a:pt x="100" y="36"/>
                  <a:pt x="120" y="60"/>
                </a:cubicBezTo>
                <a:cubicBezTo>
                  <a:pt x="140" y="84"/>
                  <a:pt x="140" y="121"/>
                  <a:pt x="120" y="144"/>
                </a:cubicBezTo>
                <a:cubicBezTo>
                  <a:pt x="100" y="167"/>
                  <a:pt x="20" y="189"/>
                  <a:pt x="0" y="198"/>
                </a:cubicBezTo>
              </a:path>
            </a:pathLst>
          </a:custGeom>
          <a:noFill/>
          <a:ln w="38100" cap="flat" cmpd="sng">
            <a:solidFill>
              <a:schemeClr val="accent2"/>
            </a:solidFill>
            <a:prstDash val="solid"/>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176" name="Freeform 140"/>
          <p:cNvSpPr/>
          <p:nvPr>
            <p:custDataLst>
              <p:tags r:id="rId96"/>
            </p:custDataLst>
          </p:nvPr>
        </p:nvSpPr>
        <p:spPr bwMode="auto">
          <a:xfrm>
            <a:off x="7423785" y="4117340"/>
            <a:ext cx="111760" cy="208915"/>
          </a:xfrm>
          <a:custGeom>
            <a:avLst/>
            <a:gdLst>
              <a:gd name="T0" fmla="*/ 0 w 140"/>
              <a:gd name="T1" fmla="*/ 0 h 198"/>
              <a:gd name="T2" fmla="*/ 120 w 140"/>
              <a:gd name="T3" fmla="*/ 60 h 198"/>
              <a:gd name="T4" fmla="*/ 120 w 140"/>
              <a:gd name="T5" fmla="*/ 144 h 198"/>
              <a:gd name="T6" fmla="*/ 0 w 140"/>
              <a:gd name="T7" fmla="*/ 198 h 198"/>
            </a:gdLst>
            <a:ahLst/>
            <a:cxnLst>
              <a:cxn ang="0">
                <a:pos x="T0" y="T1"/>
              </a:cxn>
              <a:cxn ang="0">
                <a:pos x="T2" y="T3"/>
              </a:cxn>
              <a:cxn ang="0">
                <a:pos x="T4" y="T5"/>
              </a:cxn>
              <a:cxn ang="0">
                <a:pos x="T6" y="T7"/>
              </a:cxn>
            </a:cxnLst>
            <a:rect l="0" t="0" r="r" b="b"/>
            <a:pathLst>
              <a:path w="140" h="198">
                <a:moveTo>
                  <a:pt x="0" y="0"/>
                </a:moveTo>
                <a:cubicBezTo>
                  <a:pt x="50" y="18"/>
                  <a:pt x="100" y="36"/>
                  <a:pt x="120" y="60"/>
                </a:cubicBezTo>
                <a:cubicBezTo>
                  <a:pt x="140" y="84"/>
                  <a:pt x="140" y="121"/>
                  <a:pt x="120" y="144"/>
                </a:cubicBezTo>
                <a:cubicBezTo>
                  <a:pt x="100" y="167"/>
                  <a:pt x="20" y="189"/>
                  <a:pt x="0" y="198"/>
                </a:cubicBezTo>
              </a:path>
            </a:pathLst>
          </a:custGeom>
          <a:noFill/>
          <a:ln w="38100" cap="flat" cmpd="sng">
            <a:solidFill>
              <a:schemeClr val="accent2"/>
            </a:solidFill>
            <a:prstDash val="solid"/>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177" name="Freeform 141"/>
          <p:cNvSpPr/>
          <p:nvPr>
            <p:custDataLst>
              <p:tags r:id="rId97"/>
            </p:custDataLst>
          </p:nvPr>
        </p:nvSpPr>
        <p:spPr bwMode="auto">
          <a:xfrm>
            <a:off x="7423785" y="4325620"/>
            <a:ext cx="111760" cy="208915"/>
          </a:xfrm>
          <a:custGeom>
            <a:avLst/>
            <a:gdLst>
              <a:gd name="T0" fmla="*/ 0 w 140"/>
              <a:gd name="T1" fmla="*/ 0 h 198"/>
              <a:gd name="T2" fmla="*/ 120 w 140"/>
              <a:gd name="T3" fmla="*/ 60 h 198"/>
              <a:gd name="T4" fmla="*/ 120 w 140"/>
              <a:gd name="T5" fmla="*/ 144 h 198"/>
              <a:gd name="T6" fmla="*/ 0 w 140"/>
              <a:gd name="T7" fmla="*/ 198 h 198"/>
            </a:gdLst>
            <a:ahLst/>
            <a:cxnLst>
              <a:cxn ang="0">
                <a:pos x="T0" y="T1"/>
              </a:cxn>
              <a:cxn ang="0">
                <a:pos x="T2" y="T3"/>
              </a:cxn>
              <a:cxn ang="0">
                <a:pos x="T4" y="T5"/>
              </a:cxn>
              <a:cxn ang="0">
                <a:pos x="T6" y="T7"/>
              </a:cxn>
            </a:cxnLst>
            <a:rect l="0" t="0" r="r" b="b"/>
            <a:pathLst>
              <a:path w="140" h="198">
                <a:moveTo>
                  <a:pt x="0" y="0"/>
                </a:moveTo>
                <a:cubicBezTo>
                  <a:pt x="50" y="18"/>
                  <a:pt x="100" y="36"/>
                  <a:pt x="120" y="60"/>
                </a:cubicBezTo>
                <a:cubicBezTo>
                  <a:pt x="140" y="84"/>
                  <a:pt x="140" y="121"/>
                  <a:pt x="120" y="144"/>
                </a:cubicBezTo>
                <a:cubicBezTo>
                  <a:pt x="100" y="167"/>
                  <a:pt x="20" y="189"/>
                  <a:pt x="0" y="198"/>
                </a:cubicBezTo>
              </a:path>
            </a:pathLst>
          </a:custGeom>
          <a:noFill/>
          <a:ln w="38100" cap="flat" cmpd="sng">
            <a:solidFill>
              <a:schemeClr val="accent2"/>
            </a:solidFill>
            <a:prstDash val="solid"/>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178" name="Freeform 142"/>
          <p:cNvSpPr/>
          <p:nvPr>
            <p:custDataLst>
              <p:tags r:id="rId98"/>
            </p:custDataLst>
          </p:nvPr>
        </p:nvSpPr>
        <p:spPr bwMode="auto">
          <a:xfrm>
            <a:off x="7423785" y="3710305"/>
            <a:ext cx="111760" cy="208915"/>
          </a:xfrm>
          <a:custGeom>
            <a:avLst/>
            <a:gdLst>
              <a:gd name="T0" fmla="*/ 0 w 140"/>
              <a:gd name="T1" fmla="*/ 0 h 198"/>
              <a:gd name="T2" fmla="*/ 120 w 140"/>
              <a:gd name="T3" fmla="*/ 60 h 198"/>
              <a:gd name="T4" fmla="*/ 120 w 140"/>
              <a:gd name="T5" fmla="*/ 144 h 198"/>
              <a:gd name="T6" fmla="*/ 0 w 140"/>
              <a:gd name="T7" fmla="*/ 198 h 198"/>
            </a:gdLst>
            <a:ahLst/>
            <a:cxnLst>
              <a:cxn ang="0">
                <a:pos x="T0" y="T1"/>
              </a:cxn>
              <a:cxn ang="0">
                <a:pos x="T2" y="T3"/>
              </a:cxn>
              <a:cxn ang="0">
                <a:pos x="T4" y="T5"/>
              </a:cxn>
              <a:cxn ang="0">
                <a:pos x="T6" y="T7"/>
              </a:cxn>
            </a:cxnLst>
            <a:rect l="0" t="0" r="r" b="b"/>
            <a:pathLst>
              <a:path w="140" h="198">
                <a:moveTo>
                  <a:pt x="0" y="0"/>
                </a:moveTo>
                <a:cubicBezTo>
                  <a:pt x="50" y="18"/>
                  <a:pt x="100" y="36"/>
                  <a:pt x="120" y="60"/>
                </a:cubicBezTo>
                <a:cubicBezTo>
                  <a:pt x="140" y="84"/>
                  <a:pt x="140" y="121"/>
                  <a:pt x="120" y="144"/>
                </a:cubicBezTo>
                <a:cubicBezTo>
                  <a:pt x="100" y="167"/>
                  <a:pt x="20" y="189"/>
                  <a:pt x="0" y="198"/>
                </a:cubicBezTo>
              </a:path>
            </a:pathLst>
          </a:custGeom>
          <a:noFill/>
          <a:ln w="38100" cap="flat" cmpd="sng">
            <a:solidFill>
              <a:schemeClr val="accent2"/>
            </a:solidFill>
            <a:prstDash val="solid"/>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137" name="Text Box 143"/>
          <p:cNvSpPr txBox="1">
            <a:spLocks noChangeArrowheads="1"/>
          </p:cNvSpPr>
          <p:nvPr>
            <p:custDataLst>
              <p:tags r:id="rId99"/>
            </p:custDataLst>
          </p:nvPr>
        </p:nvSpPr>
        <p:spPr bwMode="auto">
          <a:xfrm>
            <a:off x="6715125" y="4403408"/>
            <a:ext cx="664845" cy="5835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accent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algn="ctr">
              <a:spcBef>
                <a:spcPct val="50000"/>
              </a:spcBef>
            </a:pPr>
            <a:r>
              <a:rPr kumimoji="1" lang="en-US" altLang="zh-CN" sz="3200" b="1" i="1">
                <a:solidFill>
                  <a:schemeClr val="dk1"/>
                </a:solidFill>
                <a:latin typeface="黑体" panose="02010609060101010101" pitchFamily="49" charset="-122"/>
                <a:ea typeface="黑体" panose="02010609060101010101" pitchFamily="49" charset="-122"/>
              </a:rPr>
              <a:t>e</a:t>
            </a:r>
            <a:r>
              <a:rPr kumimoji="1" lang="en-US" altLang="zh-CN" sz="3200" b="1" baseline="-25000">
                <a:solidFill>
                  <a:schemeClr val="dk1"/>
                </a:solidFill>
                <a:latin typeface="黑体" panose="02010609060101010101" pitchFamily="49" charset="-122"/>
                <a:ea typeface="黑体" panose="02010609060101010101" pitchFamily="49" charset="-122"/>
              </a:rPr>
              <a:t>1</a:t>
            </a:r>
            <a:endParaRPr kumimoji="1" lang="en-US" altLang="zh-CN" sz="3200" b="1" baseline="-25000">
              <a:solidFill>
                <a:schemeClr val="dk1"/>
              </a:solidFill>
              <a:latin typeface="黑体" panose="02010609060101010101" pitchFamily="49" charset="-122"/>
              <a:ea typeface="黑体" panose="02010609060101010101" pitchFamily="49" charset="-122"/>
            </a:endParaRPr>
          </a:p>
        </p:txBody>
      </p:sp>
      <p:sp>
        <p:nvSpPr>
          <p:cNvPr id="138" name="Text Box 144"/>
          <p:cNvSpPr txBox="1">
            <a:spLocks noChangeArrowheads="1"/>
          </p:cNvSpPr>
          <p:nvPr>
            <p:custDataLst>
              <p:tags r:id="rId100"/>
            </p:custDataLst>
          </p:nvPr>
        </p:nvSpPr>
        <p:spPr bwMode="auto">
          <a:xfrm>
            <a:off x="7423785" y="4370388"/>
            <a:ext cx="586105" cy="5835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accent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algn="ctr">
              <a:spcBef>
                <a:spcPct val="50000"/>
              </a:spcBef>
            </a:pPr>
            <a:r>
              <a:rPr kumimoji="1" lang="en-US" altLang="zh-CN" sz="3200" b="1" i="1">
                <a:solidFill>
                  <a:schemeClr val="dk1"/>
                </a:solidFill>
                <a:latin typeface="黑体" panose="02010609060101010101" pitchFamily="49" charset="-122"/>
                <a:ea typeface="黑体" panose="02010609060101010101" pitchFamily="49" charset="-122"/>
              </a:rPr>
              <a:t>e</a:t>
            </a:r>
            <a:r>
              <a:rPr kumimoji="1" lang="en-US" altLang="zh-CN" sz="3200" b="1" baseline="-25000">
                <a:solidFill>
                  <a:schemeClr val="dk1"/>
                </a:solidFill>
                <a:latin typeface="黑体" panose="02010609060101010101" pitchFamily="49" charset="-122"/>
                <a:ea typeface="黑体" panose="02010609060101010101" pitchFamily="49" charset="-122"/>
              </a:rPr>
              <a:t>2</a:t>
            </a:r>
            <a:endParaRPr kumimoji="1" lang="en-US" altLang="zh-CN" sz="3200" b="1" baseline="-25000">
              <a:solidFill>
                <a:schemeClr val="dk1"/>
              </a:solidFill>
              <a:latin typeface="黑体" panose="02010609060101010101" pitchFamily="49" charset="-122"/>
              <a:ea typeface="黑体" panose="02010609060101010101" pitchFamily="49" charset="-122"/>
            </a:endParaRPr>
          </a:p>
        </p:txBody>
      </p:sp>
      <p:sp>
        <p:nvSpPr>
          <p:cNvPr id="139" name="Text Box 145"/>
          <p:cNvSpPr txBox="1">
            <a:spLocks noChangeArrowheads="1"/>
          </p:cNvSpPr>
          <p:nvPr>
            <p:custDataLst>
              <p:tags r:id="rId101"/>
            </p:custDataLst>
          </p:nvPr>
        </p:nvSpPr>
        <p:spPr bwMode="auto">
          <a:xfrm>
            <a:off x="8290560" y="4405313"/>
            <a:ext cx="629920" cy="5835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accent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algn="ctr">
              <a:spcBef>
                <a:spcPct val="50000"/>
              </a:spcBef>
            </a:pPr>
            <a:r>
              <a:rPr kumimoji="1" lang="en-US" altLang="zh-CN" sz="3200" b="1" i="1">
                <a:solidFill>
                  <a:schemeClr val="dk1"/>
                </a:solidFill>
                <a:latin typeface="黑体" panose="02010609060101010101" pitchFamily="49" charset="-122"/>
                <a:ea typeface="黑体" panose="02010609060101010101" pitchFamily="49" charset="-122"/>
              </a:rPr>
              <a:t>e</a:t>
            </a:r>
            <a:r>
              <a:rPr kumimoji="1" lang="en-US" altLang="zh-CN" sz="3200" b="1" baseline="-25000">
                <a:solidFill>
                  <a:schemeClr val="dk1"/>
                </a:solidFill>
                <a:latin typeface="黑体" panose="02010609060101010101" pitchFamily="49" charset="-122"/>
                <a:ea typeface="黑体" panose="02010609060101010101" pitchFamily="49" charset="-122"/>
              </a:rPr>
              <a:t>3</a:t>
            </a:r>
            <a:endParaRPr kumimoji="1" lang="en-US" altLang="zh-CN" sz="3200" b="1" baseline="-25000">
              <a:solidFill>
                <a:schemeClr val="dk1"/>
              </a:solidFill>
              <a:latin typeface="黑体" panose="02010609060101010101" pitchFamily="49" charset="-122"/>
              <a:ea typeface="黑体" panose="02010609060101010101" pitchFamily="49" charset="-122"/>
            </a:endParaRPr>
          </a:p>
        </p:txBody>
      </p:sp>
      <p:sp>
        <p:nvSpPr>
          <p:cNvPr id="140" name="Oval 146"/>
          <p:cNvSpPr>
            <a:spLocks noChangeArrowheads="1"/>
          </p:cNvSpPr>
          <p:nvPr>
            <p:custDataLst>
              <p:tags r:id="rId102"/>
            </p:custDataLst>
          </p:nvPr>
        </p:nvSpPr>
        <p:spPr bwMode="auto">
          <a:xfrm>
            <a:off x="7402830" y="4923790"/>
            <a:ext cx="96520" cy="93980"/>
          </a:xfrm>
          <a:prstGeom prst="ellipse">
            <a:avLst/>
          </a:prstGeom>
          <a:noFill/>
          <a:ln w="38100">
            <a:solidFill>
              <a:srgbClr val="000000"/>
            </a:solidFill>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141" name="Oval 147"/>
          <p:cNvSpPr>
            <a:spLocks noChangeArrowheads="1"/>
          </p:cNvSpPr>
          <p:nvPr>
            <p:custDataLst>
              <p:tags r:id="rId103"/>
            </p:custDataLst>
          </p:nvPr>
        </p:nvSpPr>
        <p:spPr bwMode="auto">
          <a:xfrm>
            <a:off x="7364730" y="3223260"/>
            <a:ext cx="96520" cy="93980"/>
          </a:xfrm>
          <a:prstGeom prst="ellipse">
            <a:avLst/>
          </a:prstGeom>
          <a:noFill/>
          <a:ln w="38100">
            <a:solidFill>
              <a:srgbClr val="000000"/>
            </a:solidFill>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166" name="Freeform 149"/>
          <p:cNvSpPr/>
          <p:nvPr>
            <p:custDataLst>
              <p:tags r:id="rId104"/>
            </p:custDataLst>
          </p:nvPr>
        </p:nvSpPr>
        <p:spPr bwMode="auto">
          <a:xfrm>
            <a:off x="6678930" y="3927475"/>
            <a:ext cx="111760" cy="208915"/>
          </a:xfrm>
          <a:custGeom>
            <a:avLst/>
            <a:gdLst>
              <a:gd name="T0" fmla="*/ 0 w 140"/>
              <a:gd name="T1" fmla="*/ 0 h 198"/>
              <a:gd name="T2" fmla="*/ 120 w 140"/>
              <a:gd name="T3" fmla="*/ 60 h 198"/>
              <a:gd name="T4" fmla="*/ 120 w 140"/>
              <a:gd name="T5" fmla="*/ 144 h 198"/>
              <a:gd name="T6" fmla="*/ 0 w 140"/>
              <a:gd name="T7" fmla="*/ 198 h 198"/>
            </a:gdLst>
            <a:ahLst/>
            <a:cxnLst>
              <a:cxn ang="0">
                <a:pos x="T0" y="T1"/>
              </a:cxn>
              <a:cxn ang="0">
                <a:pos x="T2" y="T3"/>
              </a:cxn>
              <a:cxn ang="0">
                <a:pos x="T4" y="T5"/>
              </a:cxn>
              <a:cxn ang="0">
                <a:pos x="T6" y="T7"/>
              </a:cxn>
            </a:cxnLst>
            <a:rect l="0" t="0" r="r" b="b"/>
            <a:pathLst>
              <a:path w="140" h="198">
                <a:moveTo>
                  <a:pt x="0" y="0"/>
                </a:moveTo>
                <a:cubicBezTo>
                  <a:pt x="50" y="18"/>
                  <a:pt x="100" y="36"/>
                  <a:pt x="120" y="60"/>
                </a:cubicBezTo>
                <a:cubicBezTo>
                  <a:pt x="140" y="84"/>
                  <a:pt x="140" y="121"/>
                  <a:pt x="120" y="144"/>
                </a:cubicBezTo>
                <a:cubicBezTo>
                  <a:pt x="100" y="167"/>
                  <a:pt x="20" y="189"/>
                  <a:pt x="0" y="198"/>
                </a:cubicBezTo>
              </a:path>
            </a:pathLst>
          </a:custGeom>
          <a:noFill/>
          <a:ln w="38100" cap="flat" cmpd="sng">
            <a:solidFill>
              <a:schemeClr val="accent2"/>
            </a:solidFill>
            <a:prstDash val="solid"/>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167" name="Freeform 150"/>
          <p:cNvSpPr/>
          <p:nvPr>
            <p:custDataLst>
              <p:tags r:id="rId105"/>
            </p:custDataLst>
          </p:nvPr>
        </p:nvSpPr>
        <p:spPr bwMode="auto">
          <a:xfrm>
            <a:off x="6678930" y="4136390"/>
            <a:ext cx="111760" cy="208915"/>
          </a:xfrm>
          <a:custGeom>
            <a:avLst/>
            <a:gdLst>
              <a:gd name="T0" fmla="*/ 0 w 140"/>
              <a:gd name="T1" fmla="*/ 0 h 198"/>
              <a:gd name="T2" fmla="*/ 120 w 140"/>
              <a:gd name="T3" fmla="*/ 60 h 198"/>
              <a:gd name="T4" fmla="*/ 120 w 140"/>
              <a:gd name="T5" fmla="*/ 144 h 198"/>
              <a:gd name="T6" fmla="*/ 0 w 140"/>
              <a:gd name="T7" fmla="*/ 198 h 198"/>
            </a:gdLst>
            <a:ahLst/>
            <a:cxnLst>
              <a:cxn ang="0">
                <a:pos x="T0" y="T1"/>
              </a:cxn>
              <a:cxn ang="0">
                <a:pos x="T2" y="T3"/>
              </a:cxn>
              <a:cxn ang="0">
                <a:pos x="T4" y="T5"/>
              </a:cxn>
              <a:cxn ang="0">
                <a:pos x="T6" y="T7"/>
              </a:cxn>
            </a:cxnLst>
            <a:rect l="0" t="0" r="r" b="b"/>
            <a:pathLst>
              <a:path w="140" h="198">
                <a:moveTo>
                  <a:pt x="0" y="0"/>
                </a:moveTo>
                <a:cubicBezTo>
                  <a:pt x="50" y="18"/>
                  <a:pt x="100" y="36"/>
                  <a:pt x="120" y="60"/>
                </a:cubicBezTo>
                <a:cubicBezTo>
                  <a:pt x="140" y="84"/>
                  <a:pt x="140" y="121"/>
                  <a:pt x="120" y="144"/>
                </a:cubicBezTo>
                <a:cubicBezTo>
                  <a:pt x="100" y="167"/>
                  <a:pt x="20" y="189"/>
                  <a:pt x="0" y="198"/>
                </a:cubicBezTo>
              </a:path>
            </a:pathLst>
          </a:custGeom>
          <a:noFill/>
          <a:ln w="38100" cap="flat" cmpd="sng">
            <a:solidFill>
              <a:schemeClr val="accent2"/>
            </a:solidFill>
            <a:prstDash val="solid"/>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168" name="Freeform 151"/>
          <p:cNvSpPr/>
          <p:nvPr>
            <p:custDataLst>
              <p:tags r:id="rId106"/>
            </p:custDataLst>
          </p:nvPr>
        </p:nvSpPr>
        <p:spPr bwMode="auto">
          <a:xfrm>
            <a:off x="6678930" y="4345305"/>
            <a:ext cx="111760" cy="208915"/>
          </a:xfrm>
          <a:custGeom>
            <a:avLst/>
            <a:gdLst>
              <a:gd name="T0" fmla="*/ 0 w 140"/>
              <a:gd name="T1" fmla="*/ 0 h 198"/>
              <a:gd name="T2" fmla="*/ 120 w 140"/>
              <a:gd name="T3" fmla="*/ 60 h 198"/>
              <a:gd name="T4" fmla="*/ 120 w 140"/>
              <a:gd name="T5" fmla="*/ 144 h 198"/>
              <a:gd name="T6" fmla="*/ 0 w 140"/>
              <a:gd name="T7" fmla="*/ 198 h 198"/>
            </a:gdLst>
            <a:ahLst/>
            <a:cxnLst>
              <a:cxn ang="0">
                <a:pos x="T0" y="T1"/>
              </a:cxn>
              <a:cxn ang="0">
                <a:pos x="T2" y="T3"/>
              </a:cxn>
              <a:cxn ang="0">
                <a:pos x="T4" y="T5"/>
              </a:cxn>
              <a:cxn ang="0">
                <a:pos x="T6" y="T7"/>
              </a:cxn>
            </a:cxnLst>
            <a:rect l="0" t="0" r="r" b="b"/>
            <a:pathLst>
              <a:path w="140" h="198">
                <a:moveTo>
                  <a:pt x="0" y="0"/>
                </a:moveTo>
                <a:cubicBezTo>
                  <a:pt x="50" y="18"/>
                  <a:pt x="100" y="36"/>
                  <a:pt x="120" y="60"/>
                </a:cubicBezTo>
                <a:cubicBezTo>
                  <a:pt x="140" y="84"/>
                  <a:pt x="140" y="121"/>
                  <a:pt x="120" y="144"/>
                </a:cubicBezTo>
                <a:cubicBezTo>
                  <a:pt x="100" y="167"/>
                  <a:pt x="20" y="189"/>
                  <a:pt x="0" y="198"/>
                </a:cubicBezTo>
              </a:path>
            </a:pathLst>
          </a:custGeom>
          <a:noFill/>
          <a:ln w="38100" cap="flat" cmpd="sng">
            <a:solidFill>
              <a:schemeClr val="accent2"/>
            </a:solidFill>
            <a:prstDash val="solid"/>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169" name="Line 152"/>
          <p:cNvSpPr>
            <a:spLocks noChangeShapeType="1"/>
          </p:cNvSpPr>
          <p:nvPr>
            <p:custDataLst>
              <p:tags r:id="rId107"/>
            </p:custDataLst>
          </p:nvPr>
        </p:nvSpPr>
        <p:spPr bwMode="auto">
          <a:xfrm>
            <a:off x="6687185" y="4545330"/>
            <a:ext cx="0" cy="396240"/>
          </a:xfrm>
          <a:prstGeom prst="line">
            <a:avLst/>
          </a:prstGeom>
          <a:noFill/>
          <a:ln w="38100">
            <a:solidFill>
              <a:schemeClr val="accent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170" name="Line 153"/>
          <p:cNvSpPr>
            <a:spLocks noChangeShapeType="1"/>
          </p:cNvSpPr>
          <p:nvPr>
            <p:custDataLst>
              <p:tags r:id="rId108"/>
            </p:custDataLst>
          </p:nvPr>
        </p:nvSpPr>
        <p:spPr bwMode="auto">
          <a:xfrm>
            <a:off x="6687185" y="3345180"/>
            <a:ext cx="0" cy="396240"/>
          </a:xfrm>
          <a:prstGeom prst="line">
            <a:avLst/>
          </a:prstGeom>
          <a:noFill/>
          <a:ln w="38100">
            <a:solidFill>
              <a:schemeClr val="accent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171" name="Freeform 154"/>
          <p:cNvSpPr/>
          <p:nvPr>
            <p:custDataLst>
              <p:tags r:id="rId109"/>
            </p:custDataLst>
          </p:nvPr>
        </p:nvSpPr>
        <p:spPr bwMode="auto">
          <a:xfrm>
            <a:off x="6678930" y="3729355"/>
            <a:ext cx="111760" cy="208915"/>
          </a:xfrm>
          <a:custGeom>
            <a:avLst/>
            <a:gdLst>
              <a:gd name="T0" fmla="*/ 0 w 140"/>
              <a:gd name="T1" fmla="*/ 0 h 198"/>
              <a:gd name="T2" fmla="*/ 120 w 140"/>
              <a:gd name="T3" fmla="*/ 60 h 198"/>
              <a:gd name="T4" fmla="*/ 120 w 140"/>
              <a:gd name="T5" fmla="*/ 144 h 198"/>
              <a:gd name="T6" fmla="*/ 0 w 140"/>
              <a:gd name="T7" fmla="*/ 198 h 198"/>
            </a:gdLst>
            <a:ahLst/>
            <a:cxnLst>
              <a:cxn ang="0">
                <a:pos x="T0" y="T1"/>
              </a:cxn>
              <a:cxn ang="0">
                <a:pos x="T2" y="T3"/>
              </a:cxn>
              <a:cxn ang="0">
                <a:pos x="T4" y="T5"/>
              </a:cxn>
              <a:cxn ang="0">
                <a:pos x="T6" y="T7"/>
              </a:cxn>
            </a:cxnLst>
            <a:rect l="0" t="0" r="r" b="b"/>
            <a:pathLst>
              <a:path w="140" h="198">
                <a:moveTo>
                  <a:pt x="0" y="0"/>
                </a:moveTo>
                <a:cubicBezTo>
                  <a:pt x="50" y="18"/>
                  <a:pt x="100" y="36"/>
                  <a:pt x="120" y="60"/>
                </a:cubicBezTo>
                <a:cubicBezTo>
                  <a:pt x="140" y="84"/>
                  <a:pt x="140" y="121"/>
                  <a:pt x="120" y="144"/>
                </a:cubicBezTo>
                <a:cubicBezTo>
                  <a:pt x="100" y="167"/>
                  <a:pt x="20" y="189"/>
                  <a:pt x="0" y="198"/>
                </a:cubicBezTo>
              </a:path>
            </a:pathLst>
          </a:custGeom>
          <a:noFill/>
          <a:ln w="38100" cap="flat" cmpd="sng">
            <a:solidFill>
              <a:schemeClr val="accent2"/>
            </a:solidFill>
            <a:prstDash val="solid"/>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143" name="Oval 155"/>
          <p:cNvSpPr>
            <a:spLocks noChangeArrowheads="1"/>
          </p:cNvSpPr>
          <p:nvPr/>
        </p:nvSpPr>
        <p:spPr bwMode="auto">
          <a:xfrm>
            <a:off x="6637655" y="4923790"/>
            <a:ext cx="96520" cy="93980"/>
          </a:xfrm>
          <a:prstGeom prst="ellipse">
            <a:avLst/>
          </a:prstGeom>
          <a:noFill/>
          <a:ln w="38100">
            <a:solidFill>
              <a:srgbClr val="000000"/>
            </a:solidFill>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endParaRPr kumimoji="1" lang="en-US" sz="2400">
              <a:solidFill>
                <a:srgbClr val="000000"/>
              </a:solidFill>
              <a:latin typeface="黑体" panose="02010609060101010101" pitchFamily="49" charset="-122"/>
              <a:ea typeface="黑体" panose="02010609060101010101" pitchFamily="49" charset="-122"/>
            </a:endParaRPr>
          </a:p>
        </p:txBody>
      </p:sp>
      <p:sp>
        <p:nvSpPr>
          <p:cNvPr id="144" name="Oval 156"/>
          <p:cNvSpPr>
            <a:spLocks noChangeArrowheads="1"/>
          </p:cNvSpPr>
          <p:nvPr>
            <p:custDataLst>
              <p:tags r:id="rId110"/>
            </p:custDataLst>
          </p:nvPr>
        </p:nvSpPr>
        <p:spPr bwMode="auto">
          <a:xfrm>
            <a:off x="6637655" y="3234055"/>
            <a:ext cx="96520" cy="93980"/>
          </a:xfrm>
          <a:prstGeom prst="ellipse">
            <a:avLst/>
          </a:prstGeom>
          <a:noFill/>
          <a:ln w="38100">
            <a:solidFill>
              <a:srgbClr val="000000"/>
            </a:solidFill>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endParaRPr kumimoji="1" lang="en-US" sz="2400" b="1">
              <a:solidFill>
                <a:schemeClr val="lt1"/>
              </a:solidFill>
              <a:latin typeface="黑体" panose="02010609060101010101" pitchFamily="49" charset="-122"/>
              <a:ea typeface="黑体" panose="02010609060101010101" pitchFamily="49" charset="-122"/>
            </a:endParaRPr>
          </a:p>
        </p:txBody>
      </p:sp>
      <p:sp>
        <p:nvSpPr>
          <p:cNvPr id="145" name="Text Box 157"/>
          <p:cNvSpPr txBox="1">
            <a:spLocks noChangeArrowheads="1"/>
          </p:cNvSpPr>
          <p:nvPr/>
        </p:nvSpPr>
        <p:spPr bwMode="auto">
          <a:xfrm>
            <a:off x="6370320" y="2778443"/>
            <a:ext cx="659765"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accent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algn="ctr"/>
            <a:r>
              <a:rPr kumimoji="1" lang="en-US" altLang="zh-CN" sz="2400" b="1">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rPr>
              <a:t>U</a:t>
            </a:r>
            <a:r>
              <a:rPr kumimoji="1" lang="en-US" altLang="zh-CN" sz="2400" b="1" baseline="-2500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rPr>
              <a:t>1</a:t>
            </a:r>
            <a:endParaRPr kumimoji="1" lang="en-US" altLang="zh-CN" sz="2400" b="1" baseline="-2500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endParaRPr>
          </a:p>
        </p:txBody>
      </p:sp>
      <p:sp>
        <p:nvSpPr>
          <p:cNvPr id="160" name="Freeform 159"/>
          <p:cNvSpPr/>
          <p:nvPr>
            <p:custDataLst>
              <p:tags r:id="rId111"/>
            </p:custDataLst>
          </p:nvPr>
        </p:nvSpPr>
        <p:spPr bwMode="auto">
          <a:xfrm>
            <a:off x="8195310" y="3918585"/>
            <a:ext cx="111760" cy="208915"/>
          </a:xfrm>
          <a:custGeom>
            <a:avLst/>
            <a:gdLst>
              <a:gd name="T0" fmla="*/ 0 w 140"/>
              <a:gd name="T1" fmla="*/ 0 h 198"/>
              <a:gd name="T2" fmla="*/ 120 w 140"/>
              <a:gd name="T3" fmla="*/ 60 h 198"/>
              <a:gd name="T4" fmla="*/ 120 w 140"/>
              <a:gd name="T5" fmla="*/ 144 h 198"/>
              <a:gd name="T6" fmla="*/ 0 w 140"/>
              <a:gd name="T7" fmla="*/ 198 h 198"/>
            </a:gdLst>
            <a:ahLst/>
            <a:cxnLst>
              <a:cxn ang="0">
                <a:pos x="T0" y="T1"/>
              </a:cxn>
              <a:cxn ang="0">
                <a:pos x="T2" y="T3"/>
              </a:cxn>
              <a:cxn ang="0">
                <a:pos x="T4" y="T5"/>
              </a:cxn>
              <a:cxn ang="0">
                <a:pos x="T6" y="T7"/>
              </a:cxn>
            </a:cxnLst>
            <a:rect l="0" t="0" r="r" b="b"/>
            <a:pathLst>
              <a:path w="140" h="198">
                <a:moveTo>
                  <a:pt x="0" y="0"/>
                </a:moveTo>
                <a:cubicBezTo>
                  <a:pt x="50" y="18"/>
                  <a:pt x="100" y="36"/>
                  <a:pt x="120" y="60"/>
                </a:cubicBezTo>
                <a:cubicBezTo>
                  <a:pt x="140" y="84"/>
                  <a:pt x="140" y="121"/>
                  <a:pt x="120" y="144"/>
                </a:cubicBezTo>
                <a:cubicBezTo>
                  <a:pt x="100" y="167"/>
                  <a:pt x="20" y="189"/>
                  <a:pt x="0" y="198"/>
                </a:cubicBezTo>
              </a:path>
            </a:pathLst>
          </a:custGeom>
          <a:noFill/>
          <a:ln w="38100" cap="flat" cmpd="sng">
            <a:solidFill>
              <a:schemeClr val="accent2"/>
            </a:solidFill>
            <a:prstDash val="solid"/>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161" name="Freeform 160"/>
          <p:cNvSpPr/>
          <p:nvPr>
            <p:custDataLst>
              <p:tags r:id="rId112"/>
            </p:custDataLst>
          </p:nvPr>
        </p:nvSpPr>
        <p:spPr bwMode="auto">
          <a:xfrm>
            <a:off x="8195310" y="4127500"/>
            <a:ext cx="111760" cy="208915"/>
          </a:xfrm>
          <a:custGeom>
            <a:avLst/>
            <a:gdLst>
              <a:gd name="T0" fmla="*/ 0 w 140"/>
              <a:gd name="T1" fmla="*/ 0 h 198"/>
              <a:gd name="T2" fmla="*/ 120 w 140"/>
              <a:gd name="T3" fmla="*/ 60 h 198"/>
              <a:gd name="T4" fmla="*/ 120 w 140"/>
              <a:gd name="T5" fmla="*/ 144 h 198"/>
              <a:gd name="T6" fmla="*/ 0 w 140"/>
              <a:gd name="T7" fmla="*/ 198 h 198"/>
            </a:gdLst>
            <a:ahLst/>
            <a:cxnLst>
              <a:cxn ang="0">
                <a:pos x="T0" y="T1"/>
              </a:cxn>
              <a:cxn ang="0">
                <a:pos x="T2" y="T3"/>
              </a:cxn>
              <a:cxn ang="0">
                <a:pos x="T4" y="T5"/>
              </a:cxn>
              <a:cxn ang="0">
                <a:pos x="T6" y="T7"/>
              </a:cxn>
            </a:cxnLst>
            <a:rect l="0" t="0" r="r" b="b"/>
            <a:pathLst>
              <a:path w="140" h="198">
                <a:moveTo>
                  <a:pt x="0" y="0"/>
                </a:moveTo>
                <a:cubicBezTo>
                  <a:pt x="50" y="18"/>
                  <a:pt x="100" y="36"/>
                  <a:pt x="120" y="60"/>
                </a:cubicBezTo>
                <a:cubicBezTo>
                  <a:pt x="140" y="84"/>
                  <a:pt x="140" y="121"/>
                  <a:pt x="120" y="144"/>
                </a:cubicBezTo>
                <a:cubicBezTo>
                  <a:pt x="100" y="167"/>
                  <a:pt x="20" y="189"/>
                  <a:pt x="0" y="198"/>
                </a:cubicBezTo>
              </a:path>
            </a:pathLst>
          </a:custGeom>
          <a:noFill/>
          <a:ln w="38100" cap="flat" cmpd="sng">
            <a:solidFill>
              <a:schemeClr val="accent2"/>
            </a:solidFill>
            <a:prstDash val="solid"/>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162" name="Freeform 161"/>
          <p:cNvSpPr/>
          <p:nvPr>
            <p:custDataLst>
              <p:tags r:id="rId113"/>
            </p:custDataLst>
          </p:nvPr>
        </p:nvSpPr>
        <p:spPr bwMode="auto">
          <a:xfrm>
            <a:off x="8195310" y="4336415"/>
            <a:ext cx="111760" cy="208915"/>
          </a:xfrm>
          <a:custGeom>
            <a:avLst/>
            <a:gdLst>
              <a:gd name="T0" fmla="*/ 0 w 140"/>
              <a:gd name="T1" fmla="*/ 0 h 198"/>
              <a:gd name="T2" fmla="*/ 120 w 140"/>
              <a:gd name="T3" fmla="*/ 60 h 198"/>
              <a:gd name="T4" fmla="*/ 120 w 140"/>
              <a:gd name="T5" fmla="*/ 144 h 198"/>
              <a:gd name="T6" fmla="*/ 0 w 140"/>
              <a:gd name="T7" fmla="*/ 198 h 198"/>
            </a:gdLst>
            <a:ahLst/>
            <a:cxnLst>
              <a:cxn ang="0">
                <a:pos x="T0" y="T1"/>
              </a:cxn>
              <a:cxn ang="0">
                <a:pos x="T2" y="T3"/>
              </a:cxn>
              <a:cxn ang="0">
                <a:pos x="T4" y="T5"/>
              </a:cxn>
              <a:cxn ang="0">
                <a:pos x="T6" y="T7"/>
              </a:cxn>
            </a:cxnLst>
            <a:rect l="0" t="0" r="r" b="b"/>
            <a:pathLst>
              <a:path w="140" h="198">
                <a:moveTo>
                  <a:pt x="0" y="0"/>
                </a:moveTo>
                <a:cubicBezTo>
                  <a:pt x="50" y="18"/>
                  <a:pt x="100" y="36"/>
                  <a:pt x="120" y="60"/>
                </a:cubicBezTo>
                <a:cubicBezTo>
                  <a:pt x="140" y="84"/>
                  <a:pt x="140" y="121"/>
                  <a:pt x="120" y="144"/>
                </a:cubicBezTo>
                <a:cubicBezTo>
                  <a:pt x="100" y="167"/>
                  <a:pt x="20" y="189"/>
                  <a:pt x="0" y="198"/>
                </a:cubicBezTo>
              </a:path>
            </a:pathLst>
          </a:custGeom>
          <a:noFill/>
          <a:ln w="38100" cap="flat" cmpd="sng">
            <a:solidFill>
              <a:schemeClr val="accent2"/>
            </a:solidFill>
            <a:prstDash val="solid"/>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163" name="Line 162"/>
          <p:cNvSpPr>
            <a:spLocks noChangeShapeType="1"/>
          </p:cNvSpPr>
          <p:nvPr>
            <p:custDataLst>
              <p:tags r:id="rId114"/>
            </p:custDataLst>
          </p:nvPr>
        </p:nvSpPr>
        <p:spPr bwMode="auto">
          <a:xfrm>
            <a:off x="8203565" y="4536440"/>
            <a:ext cx="0" cy="396240"/>
          </a:xfrm>
          <a:prstGeom prst="line">
            <a:avLst/>
          </a:prstGeom>
          <a:noFill/>
          <a:ln w="38100">
            <a:solidFill>
              <a:schemeClr val="accent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164" name="Line 163"/>
          <p:cNvSpPr>
            <a:spLocks noChangeShapeType="1"/>
          </p:cNvSpPr>
          <p:nvPr>
            <p:custDataLst>
              <p:tags r:id="rId115"/>
            </p:custDataLst>
          </p:nvPr>
        </p:nvSpPr>
        <p:spPr bwMode="auto">
          <a:xfrm>
            <a:off x="8203565" y="3336290"/>
            <a:ext cx="0" cy="396240"/>
          </a:xfrm>
          <a:prstGeom prst="line">
            <a:avLst/>
          </a:prstGeom>
          <a:noFill/>
          <a:ln w="38100">
            <a:solidFill>
              <a:schemeClr val="accent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165" name="Freeform 164"/>
          <p:cNvSpPr/>
          <p:nvPr>
            <p:custDataLst>
              <p:tags r:id="rId116"/>
            </p:custDataLst>
          </p:nvPr>
        </p:nvSpPr>
        <p:spPr bwMode="auto">
          <a:xfrm>
            <a:off x="8195310" y="3720465"/>
            <a:ext cx="111760" cy="208915"/>
          </a:xfrm>
          <a:custGeom>
            <a:avLst/>
            <a:gdLst>
              <a:gd name="T0" fmla="*/ 0 w 140"/>
              <a:gd name="T1" fmla="*/ 0 h 198"/>
              <a:gd name="T2" fmla="*/ 120 w 140"/>
              <a:gd name="T3" fmla="*/ 60 h 198"/>
              <a:gd name="T4" fmla="*/ 120 w 140"/>
              <a:gd name="T5" fmla="*/ 144 h 198"/>
              <a:gd name="T6" fmla="*/ 0 w 140"/>
              <a:gd name="T7" fmla="*/ 198 h 198"/>
            </a:gdLst>
            <a:ahLst/>
            <a:cxnLst>
              <a:cxn ang="0">
                <a:pos x="T0" y="T1"/>
              </a:cxn>
              <a:cxn ang="0">
                <a:pos x="T2" y="T3"/>
              </a:cxn>
              <a:cxn ang="0">
                <a:pos x="T4" y="T5"/>
              </a:cxn>
              <a:cxn ang="0">
                <a:pos x="T6" y="T7"/>
              </a:cxn>
            </a:cxnLst>
            <a:rect l="0" t="0" r="r" b="b"/>
            <a:pathLst>
              <a:path w="140" h="198">
                <a:moveTo>
                  <a:pt x="0" y="0"/>
                </a:moveTo>
                <a:cubicBezTo>
                  <a:pt x="50" y="18"/>
                  <a:pt x="100" y="36"/>
                  <a:pt x="120" y="60"/>
                </a:cubicBezTo>
                <a:cubicBezTo>
                  <a:pt x="140" y="84"/>
                  <a:pt x="140" y="121"/>
                  <a:pt x="120" y="144"/>
                </a:cubicBezTo>
                <a:cubicBezTo>
                  <a:pt x="100" y="167"/>
                  <a:pt x="20" y="189"/>
                  <a:pt x="0" y="198"/>
                </a:cubicBezTo>
              </a:path>
            </a:pathLst>
          </a:custGeom>
          <a:noFill/>
          <a:ln w="38100" cap="flat" cmpd="sng">
            <a:solidFill>
              <a:schemeClr val="accent2"/>
            </a:solidFill>
            <a:prstDash val="solid"/>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147" name="Oval 165"/>
          <p:cNvSpPr>
            <a:spLocks noChangeArrowheads="1"/>
          </p:cNvSpPr>
          <p:nvPr>
            <p:custDataLst>
              <p:tags r:id="rId117"/>
            </p:custDataLst>
          </p:nvPr>
        </p:nvSpPr>
        <p:spPr bwMode="auto">
          <a:xfrm>
            <a:off x="8144510" y="4934585"/>
            <a:ext cx="96520" cy="93980"/>
          </a:xfrm>
          <a:prstGeom prst="ellipse">
            <a:avLst/>
          </a:prstGeom>
          <a:noFill/>
          <a:ln w="38100">
            <a:solidFill>
              <a:srgbClr val="000000"/>
            </a:solidFill>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148" name="Oval 166"/>
          <p:cNvSpPr>
            <a:spLocks noChangeArrowheads="1"/>
          </p:cNvSpPr>
          <p:nvPr/>
        </p:nvSpPr>
        <p:spPr bwMode="auto">
          <a:xfrm>
            <a:off x="8154035" y="3234055"/>
            <a:ext cx="96520" cy="93980"/>
          </a:xfrm>
          <a:prstGeom prst="ellipse">
            <a:avLst/>
          </a:prstGeom>
          <a:noFill/>
          <a:ln w="38100">
            <a:solidFill>
              <a:srgbClr val="000000"/>
            </a:solidFill>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endParaRPr kumimoji="1" lang="en-US" sz="2400">
              <a:solidFill>
                <a:srgbClr val="000000"/>
              </a:solidFill>
              <a:latin typeface="黑体" panose="02010609060101010101" pitchFamily="49" charset="-122"/>
              <a:ea typeface="黑体" panose="02010609060101010101" pitchFamily="49" charset="-122"/>
            </a:endParaRPr>
          </a:p>
        </p:txBody>
      </p:sp>
      <p:sp>
        <p:nvSpPr>
          <p:cNvPr id="149" name="Text Box 167"/>
          <p:cNvSpPr txBox="1">
            <a:spLocks noChangeArrowheads="1"/>
          </p:cNvSpPr>
          <p:nvPr/>
        </p:nvSpPr>
        <p:spPr bwMode="auto">
          <a:xfrm>
            <a:off x="5415280" y="2809558"/>
            <a:ext cx="981710"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pPr>
              <a:spcBef>
                <a:spcPct val="50000"/>
              </a:spcBef>
            </a:pPr>
            <a:r>
              <a:rPr kumimoji="1" lang="en-US" altLang="zh-CN" sz="2400" b="1">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a:t>
            </a:r>
            <a:r>
              <a:rPr kumimoji="1" lang="zh-CN" altLang="en-US" sz="2400" b="1">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首端</a:t>
            </a:r>
            <a:r>
              <a:rPr kumimoji="1" lang="en-US" altLang="zh-CN" sz="2400" b="1">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a:t>
            </a:r>
            <a:endParaRPr kumimoji="1" lang="en-US" altLang="zh-CN" sz="2400" b="1">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p:txBody>
      </p:sp>
      <p:sp>
        <p:nvSpPr>
          <p:cNvPr id="150" name="Text Box 168"/>
          <p:cNvSpPr txBox="1">
            <a:spLocks noChangeArrowheads="1"/>
          </p:cNvSpPr>
          <p:nvPr>
            <p:custDataLst>
              <p:tags r:id="rId118"/>
            </p:custDataLst>
          </p:nvPr>
        </p:nvSpPr>
        <p:spPr bwMode="auto">
          <a:xfrm>
            <a:off x="6793865" y="3355340"/>
            <a:ext cx="358775"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spcBef>
                <a:spcPct val="50000"/>
              </a:spcBef>
            </a:pPr>
            <a:r>
              <a:rPr kumimoji="1" lang="en-US" altLang="zh-CN" sz="2400" b="1">
                <a:solidFill>
                  <a:schemeClr val="dk1"/>
                </a:solidFill>
                <a:latin typeface="黑体" panose="02010609060101010101" pitchFamily="49" charset="-122"/>
                <a:ea typeface="黑体" panose="02010609060101010101" pitchFamily="49" charset="-122"/>
              </a:rPr>
              <a:t>+</a:t>
            </a:r>
            <a:endParaRPr kumimoji="1" lang="en-US" altLang="zh-CN" sz="2400" b="1">
              <a:solidFill>
                <a:schemeClr val="dk1"/>
              </a:solidFill>
              <a:latin typeface="黑体" panose="02010609060101010101" pitchFamily="49" charset="-122"/>
              <a:ea typeface="黑体" panose="02010609060101010101" pitchFamily="49" charset="-122"/>
            </a:endParaRPr>
          </a:p>
        </p:txBody>
      </p:sp>
      <p:sp>
        <p:nvSpPr>
          <p:cNvPr id="151" name="Text Box 169"/>
          <p:cNvSpPr txBox="1">
            <a:spLocks noChangeArrowheads="1"/>
          </p:cNvSpPr>
          <p:nvPr>
            <p:custDataLst>
              <p:tags r:id="rId119"/>
            </p:custDataLst>
          </p:nvPr>
        </p:nvSpPr>
        <p:spPr bwMode="auto">
          <a:xfrm>
            <a:off x="7586345" y="3355340"/>
            <a:ext cx="358775"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spcBef>
                <a:spcPct val="50000"/>
              </a:spcBef>
            </a:pPr>
            <a:r>
              <a:rPr kumimoji="1" lang="en-US" altLang="zh-CN" sz="2400" b="1">
                <a:solidFill>
                  <a:schemeClr val="dk1"/>
                </a:solidFill>
                <a:latin typeface="黑体" panose="02010609060101010101" pitchFamily="49" charset="-122"/>
                <a:ea typeface="黑体" panose="02010609060101010101" pitchFamily="49" charset="-122"/>
              </a:rPr>
              <a:t>+</a:t>
            </a:r>
            <a:endParaRPr kumimoji="1" lang="en-US" altLang="zh-CN" sz="2400" b="1">
              <a:solidFill>
                <a:schemeClr val="dk1"/>
              </a:solidFill>
              <a:latin typeface="黑体" panose="02010609060101010101" pitchFamily="49" charset="-122"/>
              <a:ea typeface="黑体" panose="02010609060101010101" pitchFamily="49" charset="-122"/>
            </a:endParaRPr>
          </a:p>
        </p:txBody>
      </p:sp>
      <p:sp>
        <p:nvSpPr>
          <p:cNvPr id="152" name="Text Box 170"/>
          <p:cNvSpPr txBox="1">
            <a:spLocks noChangeArrowheads="1"/>
          </p:cNvSpPr>
          <p:nvPr>
            <p:custDataLst>
              <p:tags r:id="rId120"/>
            </p:custDataLst>
          </p:nvPr>
        </p:nvSpPr>
        <p:spPr bwMode="auto">
          <a:xfrm>
            <a:off x="6793865" y="4212590"/>
            <a:ext cx="488315"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spcBef>
                <a:spcPct val="50000"/>
              </a:spcBef>
            </a:pPr>
            <a:r>
              <a:rPr kumimoji="1" lang="en-US" altLang="zh-CN" sz="2400" b="1" dirty="0">
                <a:solidFill>
                  <a:schemeClr val="dk1"/>
                </a:solidFill>
                <a:latin typeface="黑体" panose="02010609060101010101" pitchFamily="49" charset="-122"/>
                <a:ea typeface="黑体" panose="02010609060101010101" pitchFamily="49" charset="-122"/>
              </a:rPr>
              <a:t>–</a:t>
            </a:r>
            <a:endParaRPr kumimoji="1" lang="en-US" altLang="zh-CN" sz="2400" b="1" dirty="0">
              <a:solidFill>
                <a:schemeClr val="dk1"/>
              </a:solidFill>
              <a:latin typeface="黑体" panose="02010609060101010101" pitchFamily="49" charset="-122"/>
              <a:ea typeface="黑体" panose="02010609060101010101" pitchFamily="49" charset="-122"/>
            </a:endParaRPr>
          </a:p>
        </p:txBody>
      </p:sp>
      <p:sp>
        <p:nvSpPr>
          <p:cNvPr id="153" name="Text Box 171"/>
          <p:cNvSpPr txBox="1">
            <a:spLocks noChangeArrowheads="1"/>
          </p:cNvSpPr>
          <p:nvPr>
            <p:custDataLst>
              <p:tags r:id="rId121"/>
            </p:custDataLst>
          </p:nvPr>
        </p:nvSpPr>
        <p:spPr bwMode="auto">
          <a:xfrm>
            <a:off x="7606030" y="4212590"/>
            <a:ext cx="572135"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spcBef>
                <a:spcPct val="50000"/>
              </a:spcBef>
            </a:pPr>
            <a:r>
              <a:rPr kumimoji="1" lang="en-US" altLang="zh-CN" sz="2400" b="1">
                <a:solidFill>
                  <a:schemeClr val="dk1"/>
                </a:solidFill>
                <a:latin typeface="黑体" panose="02010609060101010101" pitchFamily="49" charset="-122"/>
                <a:ea typeface="黑体" panose="02010609060101010101" pitchFamily="49" charset="-122"/>
              </a:rPr>
              <a:t>– </a:t>
            </a:r>
            <a:endParaRPr kumimoji="1" lang="en-US" altLang="zh-CN" sz="2400" b="1">
              <a:solidFill>
                <a:schemeClr val="dk1"/>
              </a:solidFill>
              <a:latin typeface="黑体" panose="02010609060101010101" pitchFamily="49" charset="-122"/>
              <a:ea typeface="黑体" panose="02010609060101010101" pitchFamily="49" charset="-122"/>
            </a:endParaRPr>
          </a:p>
        </p:txBody>
      </p:sp>
      <p:sp>
        <p:nvSpPr>
          <p:cNvPr id="154" name="Text Box 172"/>
          <p:cNvSpPr txBox="1">
            <a:spLocks noChangeArrowheads="1"/>
          </p:cNvSpPr>
          <p:nvPr>
            <p:custDataLst>
              <p:tags r:id="rId122"/>
            </p:custDataLst>
          </p:nvPr>
        </p:nvSpPr>
        <p:spPr bwMode="auto">
          <a:xfrm>
            <a:off x="8314690" y="4212590"/>
            <a:ext cx="488315"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spcBef>
                <a:spcPct val="50000"/>
              </a:spcBef>
            </a:pPr>
            <a:r>
              <a:rPr kumimoji="1" lang="en-US" altLang="zh-CN" sz="2400" b="1">
                <a:solidFill>
                  <a:schemeClr val="dk1"/>
                </a:solidFill>
                <a:latin typeface="黑体" panose="02010609060101010101" pitchFamily="49" charset="-122"/>
                <a:ea typeface="黑体" panose="02010609060101010101" pitchFamily="49" charset="-122"/>
              </a:rPr>
              <a:t>–</a:t>
            </a:r>
            <a:endParaRPr kumimoji="1" lang="en-US" altLang="zh-CN" sz="2400" b="1">
              <a:solidFill>
                <a:schemeClr val="dk1"/>
              </a:solidFill>
              <a:latin typeface="黑体" panose="02010609060101010101" pitchFamily="49" charset="-122"/>
              <a:ea typeface="黑体" panose="02010609060101010101" pitchFamily="49" charset="-122"/>
            </a:endParaRPr>
          </a:p>
        </p:txBody>
      </p:sp>
      <p:sp>
        <p:nvSpPr>
          <p:cNvPr id="155" name="Text Box 173"/>
          <p:cNvSpPr txBox="1">
            <a:spLocks noChangeArrowheads="1"/>
          </p:cNvSpPr>
          <p:nvPr/>
        </p:nvSpPr>
        <p:spPr bwMode="auto">
          <a:xfrm>
            <a:off x="6419850" y="4999038"/>
            <a:ext cx="659765"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accent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algn="ctr"/>
            <a:r>
              <a:rPr kumimoji="1" lang="en-US" altLang="zh-CN" sz="2400" b="1">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rPr>
              <a:t>U</a:t>
            </a:r>
            <a:r>
              <a:rPr kumimoji="1" lang="en-US" altLang="zh-CN" sz="2400" b="1" baseline="-2500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rPr>
              <a:t>2</a:t>
            </a:r>
            <a:endParaRPr kumimoji="1" lang="en-US" altLang="zh-CN" sz="2400" b="1" baseline="-2500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endParaRPr>
          </a:p>
        </p:txBody>
      </p:sp>
      <p:sp>
        <p:nvSpPr>
          <p:cNvPr id="156" name="Text Box 174"/>
          <p:cNvSpPr txBox="1">
            <a:spLocks noChangeArrowheads="1"/>
          </p:cNvSpPr>
          <p:nvPr/>
        </p:nvSpPr>
        <p:spPr bwMode="auto">
          <a:xfrm>
            <a:off x="7192645" y="5019993"/>
            <a:ext cx="659765"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accent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algn="ctr"/>
            <a:r>
              <a:rPr kumimoji="1" lang="en-US" altLang="zh-CN" sz="2400" b="1">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rPr>
              <a:t>V</a:t>
            </a:r>
            <a:r>
              <a:rPr kumimoji="1" lang="en-US" altLang="zh-CN" sz="2400" b="1" baseline="-2500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rPr>
              <a:t>2</a:t>
            </a:r>
            <a:endParaRPr kumimoji="1" lang="en-US" altLang="zh-CN" sz="2400" b="1" baseline="-2500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endParaRPr>
          </a:p>
        </p:txBody>
      </p:sp>
      <p:sp>
        <p:nvSpPr>
          <p:cNvPr id="157" name="Text Box 175"/>
          <p:cNvSpPr txBox="1">
            <a:spLocks noChangeArrowheads="1"/>
          </p:cNvSpPr>
          <p:nvPr/>
        </p:nvSpPr>
        <p:spPr bwMode="auto">
          <a:xfrm>
            <a:off x="7108825" y="2776538"/>
            <a:ext cx="659765"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accent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algn="ctr"/>
            <a:r>
              <a:rPr kumimoji="1" lang="en-US" altLang="zh-CN" sz="2400" b="1">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rPr>
              <a:t>V</a:t>
            </a:r>
            <a:r>
              <a:rPr kumimoji="1" lang="en-US" altLang="zh-CN" sz="2400" b="1" baseline="-2500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rPr>
              <a:t>1</a:t>
            </a:r>
            <a:endParaRPr kumimoji="1" lang="en-US" altLang="zh-CN" sz="2400" b="1" baseline="-2500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endParaRPr>
          </a:p>
        </p:txBody>
      </p:sp>
      <p:sp>
        <p:nvSpPr>
          <p:cNvPr id="158" name="Text Box 176"/>
          <p:cNvSpPr txBox="1">
            <a:spLocks noChangeArrowheads="1"/>
          </p:cNvSpPr>
          <p:nvPr/>
        </p:nvSpPr>
        <p:spPr bwMode="auto">
          <a:xfrm>
            <a:off x="7847330" y="2776538"/>
            <a:ext cx="659765"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accent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algn="ctr"/>
            <a:r>
              <a:rPr kumimoji="1" lang="en-US" altLang="zh-CN" sz="2400" b="1">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rPr>
              <a:t>W</a:t>
            </a:r>
            <a:r>
              <a:rPr kumimoji="1" lang="en-US" altLang="zh-CN" sz="2400" b="1" baseline="-2500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rPr>
              <a:t>1</a:t>
            </a:r>
            <a:endParaRPr kumimoji="1" lang="en-US" altLang="zh-CN" sz="2400" b="1" baseline="-2500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endParaRPr>
          </a:p>
        </p:txBody>
      </p:sp>
      <p:sp>
        <p:nvSpPr>
          <p:cNvPr id="159" name="Text Box 177"/>
          <p:cNvSpPr txBox="1">
            <a:spLocks noChangeArrowheads="1"/>
          </p:cNvSpPr>
          <p:nvPr/>
        </p:nvSpPr>
        <p:spPr bwMode="auto">
          <a:xfrm>
            <a:off x="7896225" y="4999038"/>
            <a:ext cx="659765"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accent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algn="ctr"/>
            <a:r>
              <a:rPr kumimoji="1" lang="en-US" altLang="zh-CN" sz="2400" b="1">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rPr>
              <a:t>W</a:t>
            </a:r>
            <a:r>
              <a:rPr kumimoji="1" lang="en-US" altLang="zh-CN" sz="2400" b="1" baseline="-2500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rPr>
              <a:t>2</a:t>
            </a:r>
            <a:endParaRPr kumimoji="1" lang="en-US" altLang="zh-CN" sz="2400" b="1" baseline="-2500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endParaRPr>
          </a:p>
        </p:txBody>
      </p:sp>
      <p:sp>
        <p:nvSpPr>
          <p:cNvPr id="179" name="Text Box 92"/>
          <p:cNvSpPr txBox="1">
            <a:spLocks noChangeArrowheads="1"/>
          </p:cNvSpPr>
          <p:nvPr>
            <p:custDataLst>
              <p:tags r:id="rId123"/>
            </p:custDataLst>
          </p:nvPr>
        </p:nvSpPr>
        <p:spPr bwMode="auto">
          <a:xfrm>
            <a:off x="361529" y="1707991"/>
            <a:ext cx="8153400" cy="521970"/>
          </a:xfrm>
          <a:prstGeom prst="rect">
            <a:avLst/>
          </a:prstGeom>
          <a:noFill/>
          <a:ln w="28575">
            <a:solidFill>
              <a:schemeClr val="accent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三个定子线圈完全相同，空间位置彼此相隔</a:t>
            </a:r>
            <a:r>
              <a:rPr kumimoji="1"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120</a:t>
            </a:r>
            <a:r>
              <a:rPr kumimoji="1"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度。</a:t>
            </a:r>
            <a:endParaRPr kumimoji="1"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sp>
        <p:nvSpPr>
          <p:cNvPr id="2" name="Rectangle 2"/>
          <p:cNvSpPr>
            <a:spLocks noGrp="1"/>
          </p:cNvSpPr>
          <p:nvPr>
            <p:custDataLst>
              <p:tags r:id="rId124"/>
            </p:custDataLst>
          </p:nvPr>
        </p:nvSpPr>
        <p:spPr>
          <a:xfrm>
            <a:off x="6985" y="777875"/>
            <a:ext cx="4950460" cy="587375"/>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sym typeface="+mn-ea"/>
              </a:rPr>
              <a:t>一、</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rPr>
              <a:t>三相交流电动势的产生</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endParaRPr>
          </a:p>
        </p:txBody>
      </p:sp>
      <p:grpSp>
        <p:nvGrpSpPr>
          <p:cNvPr id="9" name="组合 8"/>
          <p:cNvGrpSpPr/>
          <p:nvPr/>
        </p:nvGrpSpPr>
        <p:grpSpPr>
          <a:xfrm>
            <a:off x="6985" y="414655"/>
            <a:ext cx="9143365" cy="461010"/>
            <a:chOff x="11" y="653"/>
            <a:chExt cx="14399" cy="726"/>
          </a:xfrm>
        </p:grpSpPr>
        <p:grpSp>
          <p:nvGrpSpPr>
            <p:cNvPr id="3" name="组合 2"/>
            <p:cNvGrpSpPr/>
            <p:nvPr/>
          </p:nvGrpSpPr>
          <p:grpSpPr>
            <a:xfrm rot="0">
              <a:off x="6546" y="653"/>
              <a:ext cx="7864" cy="640"/>
              <a:chOff x="6546" y="653"/>
              <a:chExt cx="7864" cy="640"/>
            </a:xfrm>
          </p:grpSpPr>
          <p:grpSp>
            <p:nvGrpSpPr>
              <p:cNvPr id="4" name="组合 3"/>
              <p:cNvGrpSpPr/>
              <p:nvPr/>
            </p:nvGrpSpPr>
            <p:grpSpPr>
              <a:xfrm rot="0">
                <a:off x="6546" y="653"/>
                <a:ext cx="7865" cy="628"/>
                <a:chOff x="4774" y="800"/>
                <a:chExt cx="7865" cy="628"/>
              </a:xfrm>
            </p:grpSpPr>
            <p:sp>
              <p:nvSpPr>
                <p:cNvPr id="5" name="文本框 4"/>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6" name="文本框 5"/>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7" name="文本框 6"/>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8" name="文本框 7"/>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0" name="直接连接符 9"/>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11" name="文本框 10"/>
            <p:cNvSpPr txBox="1"/>
            <p:nvPr/>
          </p:nvSpPr>
          <p:spPr>
            <a:xfrm>
              <a:off x="11" y="654"/>
              <a:ext cx="12276" cy="725"/>
            </a:xfrm>
            <a:prstGeom prst="rect">
              <a:avLst/>
            </a:prstGeom>
            <a:noFill/>
          </p:spPr>
          <p:txBody>
            <a:bodyPr wrap="square" rtlCol="0" anchor="t">
              <a:spAutoFit/>
            </a:bodyPr>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三相交流电源</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Tree>
    <p:custDataLst>
      <p:tags r:id="rId125"/>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5" fill="hold" grpId="0" nodeType="clickEffect">
                                  <p:stCondLst>
                                    <p:cond delay="0"/>
                                  </p:stCondLst>
                                  <p:childTnLst>
                                    <p:set>
                                      <p:cBhvr>
                                        <p:cTn id="6" dur="1" fill="hold">
                                          <p:stCondLst>
                                            <p:cond delay="0"/>
                                          </p:stCondLst>
                                        </p:cTn>
                                        <p:tgtEl>
                                          <p:spTgt spid="179"/>
                                        </p:tgtEl>
                                        <p:attrNameLst>
                                          <p:attrName>style.visibility</p:attrName>
                                        </p:attrNameLst>
                                      </p:cBhvr>
                                      <p:to>
                                        <p:strVal val="visible"/>
                                      </p:to>
                                    </p:set>
                                    <p:animEffect transition="in" filter="checkerboard(down)">
                                      <p:cBhvr>
                                        <p:cTn id="7" dur="500"/>
                                        <p:tgtEl>
                                          <p:spTgt spid="1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9" grpId="0" bldLvl="0" animBg="1"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79" name="Text Box 92"/>
          <p:cNvSpPr txBox="1">
            <a:spLocks noChangeArrowheads="1"/>
          </p:cNvSpPr>
          <p:nvPr>
            <p:custDataLst>
              <p:tags r:id="rId2"/>
            </p:custDataLst>
          </p:nvPr>
        </p:nvSpPr>
        <p:spPr bwMode="auto">
          <a:xfrm>
            <a:off x="513239" y="4951400"/>
            <a:ext cx="8153400" cy="1124585"/>
          </a:xfrm>
          <a:prstGeom prst="rect">
            <a:avLst/>
          </a:prstGeom>
          <a:noFill/>
          <a:ln w="28575">
            <a:solidFill>
              <a:schemeClr val="accent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kumimoji="1"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特征：三相对称电动势</a:t>
            </a:r>
            <a:r>
              <a:rPr kumimoji="1"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a:t>
            </a:r>
            <a:r>
              <a:rPr kumimoji="1"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　</a:t>
            </a:r>
            <a:endParaRPr kumimoji="1"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a:p>
            <a:pPr>
              <a:lnSpc>
                <a:spcPct val="120000"/>
              </a:lnSpc>
            </a:pPr>
            <a:r>
              <a:rPr kumimoji="1"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      幅值相等，频率相同，相位互差</a:t>
            </a:r>
            <a:r>
              <a:rPr kumimoji="1"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120º</a:t>
            </a:r>
            <a:r>
              <a:rPr kumimoji="1"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a:t>
            </a:r>
            <a:endParaRPr kumimoji="1"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p:txBody>
      </p:sp>
      <p:sp>
        <p:nvSpPr>
          <p:cNvPr id="180" name="Text Box 2"/>
          <p:cNvSpPr txBox="1">
            <a:spLocks noChangeArrowheads="1"/>
          </p:cNvSpPr>
          <p:nvPr/>
        </p:nvSpPr>
        <p:spPr bwMode="auto">
          <a:xfrm>
            <a:off x="609600" y="1940644"/>
            <a:ext cx="3388995"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zh-CN" altLang="en-US" sz="28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rPr>
              <a:t>三相电压瞬时表示式</a:t>
            </a:r>
            <a:endParaRPr kumimoji="1" lang="zh-CN" altLang="en-US" sz="28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endParaRPr>
          </a:p>
        </p:txBody>
      </p:sp>
      <p:graphicFrame>
        <p:nvGraphicFramePr>
          <p:cNvPr id="4" name="对象 3"/>
          <p:cNvGraphicFramePr>
            <a:graphicFrameLocks noChangeAspect="1"/>
          </p:cNvGraphicFramePr>
          <p:nvPr/>
        </p:nvGraphicFramePr>
        <p:xfrm>
          <a:off x="609600" y="2654030"/>
          <a:ext cx="4114800" cy="1971675"/>
        </p:xfrm>
        <a:graphic>
          <a:graphicData uri="http://schemas.openxmlformats.org/presentationml/2006/ole">
            <mc:AlternateContent xmlns:mc="http://schemas.openxmlformats.org/markup-compatibility/2006">
              <mc:Choice xmlns:v="urn:schemas-microsoft-com:vml" Requires="v">
                <p:oleObj spid="_x0000_s19488" name="公式" r:id="rId3" imgW="1612900" imgH="774700" progId="Equation.3">
                  <p:embed/>
                </p:oleObj>
              </mc:Choice>
              <mc:Fallback>
                <p:oleObj name="公式" r:id="rId3" imgW="1612900" imgH="774700" progId="Equation.3">
                  <p:embed/>
                  <p:pic>
                    <p:nvPicPr>
                      <p:cNvPr id="0" name="Object 3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2654030"/>
                        <a:ext cx="4114800" cy="197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81" name="Text Box 40"/>
          <p:cNvSpPr txBox="1">
            <a:spLocks noChangeArrowheads="1"/>
          </p:cNvSpPr>
          <p:nvPr/>
        </p:nvSpPr>
        <p:spPr bwMode="auto">
          <a:xfrm>
            <a:off x="5774987" y="1914771"/>
            <a:ext cx="1607820"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zh-CN" altLang="en-US" sz="28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rPr>
              <a:t>相量表示</a:t>
            </a:r>
            <a:endParaRPr kumimoji="1" lang="zh-CN" altLang="en-US" sz="28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endParaRPr>
          </a:p>
        </p:txBody>
      </p:sp>
      <p:graphicFrame>
        <p:nvGraphicFramePr>
          <p:cNvPr id="183" name="Object 42"/>
          <p:cNvGraphicFramePr>
            <a:graphicFrameLocks noChangeAspect="1"/>
          </p:cNvGraphicFramePr>
          <p:nvPr/>
        </p:nvGraphicFramePr>
        <p:xfrm>
          <a:off x="5875020" y="2750185"/>
          <a:ext cx="2462530" cy="571500"/>
        </p:xfrm>
        <a:graphic>
          <a:graphicData uri="http://schemas.openxmlformats.org/presentationml/2006/ole">
            <mc:AlternateContent xmlns:mc="http://schemas.openxmlformats.org/markup-compatibility/2006">
              <mc:Choice xmlns:v="urn:schemas-microsoft-com:vml" Requires="v">
                <p:oleObj spid="_x0000_s19489" name="Equation" r:id="rId5" imgW="840740" imgH="196215" progId="Equation.3">
                  <p:embed/>
                </p:oleObj>
              </mc:Choice>
              <mc:Fallback>
                <p:oleObj name="Equation" r:id="rId5" imgW="840740" imgH="196215" progId="Equation.3">
                  <p:embed/>
                  <p:pic>
                    <p:nvPicPr>
                      <p:cNvPr id="0" name="图片 1948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75020" y="2750185"/>
                        <a:ext cx="2462530" cy="571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84" name="Object 43"/>
          <p:cNvGraphicFramePr>
            <a:graphicFrameLocks noChangeAspect="1"/>
          </p:cNvGraphicFramePr>
          <p:nvPr/>
        </p:nvGraphicFramePr>
        <p:xfrm>
          <a:off x="5852795" y="3298190"/>
          <a:ext cx="2473325" cy="592455"/>
        </p:xfrm>
        <a:graphic>
          <a:graphicData uri="http://schemas.openxmlformats.org/presentationml/2006/ole">
            <mc:AlternateContent xmlns:mc="http://schemas.openxmlformats.org/markup-compatibility/2006">
              <mc:Choice xmlns:v="urn:schemas-microsoft-com:vml" Requires="v">
                <p:oleObj spid="_x0000_s19490" name="Equation" r:id="rId7" imgW="840740" imgH="196215" progId="Equation.3">
                  <p:embed/>
                </p:oleObj>
              </mc:Choice>
              <mc:Fallback>
                <p:oleObj name="Equation" r:id="rId7" imgW="840740" imgH="196215" progId="Equation.3">
                  <p:embed/>
                  <p:pic>
                    <p:nvPicPr>
                      <p:cNvPr id="0" name="图片 1948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852795" y="3298190"/>
                        <a:ext cx="2473325" cy="59245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85" name="Object 44"/>
          <p:cNvGraphicFramePr>
            <a:graphicFrameLocks noChangeAspect="1"/>
          </p:cNvGraphicFramePr>
          <p:nvPr/>
        </p:nvGraphicFramePr>
        <p:xfrm>
          <a:off x="5838190" y="3794760"/>
          <a:ext cx="2494280" cy="646430"/>
        </p:xfrm>
        <a:graphic>
          <a:graphicData uri="http://schemas.openxmlformats.org/presentationml/2006/ole">
            <mc:AlternateContent xmlns:mc="http://schemas.openxmlformats.org/markup-compatibility/2006">
              <mc:Choice xmlns:v="urn:schemas-microsoft-com:vml" Requires="v">
                <p:oleObj spid="_x0000_s19491" name="Equation" r:id="rId9" imgW="873760" imgH="203835" progId="Equation.3">
                  <p:embed/>
                </p:oleObj>
              </mc:Choice>
              <mc:Fallback>
                <p:oleObj name="Equation" r:id="rId9" imgW="873760" imgH="203835" progId="Equation.3">
                  <p:embed/>
                  <p:pic>
                    <p:nvPicPr>
                      <p:cNvPr id="0" name="图片 1949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838190" y="3794760"/>
                        <a:ext cx="2494280" cy="6464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93" name="Line 46"/>
          <p:cNvSpPr>
            <a:spLocks noChangeShapeType="1"/>
          </p:cNvSpPr>
          <p:nvPr>
            <p:custDataLst>
              <p:tags r:id="rId11"/>
            </p:custDataLst>
          </p:nvPr>
        </p:nvSpPr>
        <p:spPr bwMode="auto">
          <a:xfrm flipH="1">
            <a:off x="7052945" y="3983990"/>
            <a:ext cx="152400" cy="304800"/>
          </a:xfrm>
          <a:prstGeom prst="line">
            <a:avLst/>
          </a:prstGeom>
          <a:noFill/>
          <a:ln w="19050">
            <a:solidFill>
              <a:schemeClr val="dk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194" name="Line 47"/>
          <p:cNvSpPr>
            <a:spLocks noChangeShapeType="1"/>
          </p:cNvSpPr>
          <p:nvPr>
            <p:custDataLst>
              <p:tags r:id="rId12"/>
            </p:custDataLst>
          </p:nvPr>
        </p:nvSpPr>
        <p:spPr bwMode="auto">
          <a:xfrm>
            <a:off x="7052945" y="4288790"/>
            <a:ext cx="1219200" cy="0"/>
          </a:xfrm>
          <a:prstGeom prst="line">
            <a:avLst/>
          </a:prstGeom>
          <a:noFill/>
          <a:ln w="19050">
            <a:solidFill>
              <a:schemeClr val="dk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191" name="Line 49"/>
          <p:cNvSpPr>
            <a:spLocks noChangeShapeType="1"/>
          </p:cNvSpPr>
          <p:nvPr>
            <p:custDataLst>
              <p:tags r:id="rId13"/>
            </p:custDataLst>
          </p:nvPr>
        </p:nvSpPr>
        <p:spPr bwMode="auto">
          <a:xfrm flipH="1">
            <a:off x="7052945" y="3450590"/>
            <a:ext cx="152400" cy="304800"/>
          </a:xfrm>
          <a:prstGeom prst="line">
            <a:avLst/>
          </a:prstGeom>
          <a:noFill/>
          <a:ln w="19050">
            <a:solidFill>
              <a:schemeClr val="dk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192" name="Line 50"/>
          <p:cNvSpPr>
            <a:spLocks noChangeShapeType="1"/>
          </p:cNvSpPr>
          <p:nvPr>
            <p:custDataLst>
              <p:tags r:id="rId14"/>
            </p:custDataLst>
          </p:nvPr>
        </p:nvSpPr>
        <p:spPr bwMode="auto">
          <a:xfrm>
            <a:off x="7052945" y="3755390"/>
            <a:ext cx="1219200" cy="0"/>
          </a:xfrm>
          <a:prstGeom prst="line">
            <a:avLst/>
          </a:prstGeom>
          <a:noFill/>
          <a:ln w="19050">
            <a:solidFill>
              <a:schemeClr val="dk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189" name="Line 52"/>
          <p:cNvSpPr>
            <a:spLocks noChangeShapeType="1"/>
          </p:cNvSpPr>
          <p:nvPr>
            <p:custDataLst>
              <p:tags r:id="rId15"/>
            </p:custDataLst>
          </p:nvPr>
        </p:nvSpPr>
        <p:spPr bwMode="auto">
          <a:xfrm flipH="1">
            <a:off x="7052945" y="2917190"/>
            <a:ext cx="152400" cy="304800"/>
          </a:xfrm>
          <a:prstGeom prst="line">
            <a:avLst/>
          </a:prstGeom>
          <a:noFill/>
          <a:ln w="19050">
            <a:solidFill>
              <a:schemeClr val="dk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190" name="Line 53"/>
          <p:cNvSpPr>
            <a:spLocks noChangeShapeType="1"/>
          </p:cNvSpPr>
          <p:nvPr>
            <p:custDataLst>
              <p:tags r:id="rId16"/>
            </p:custDataLst>
          </p:nvPr>
        </p:nvSpPr>
        <p:spPr bwMode="auto">
          <a:xfrm>
            <a:off x="7052945" y="3221990"/>
            <a:ext cx="533400" cy="0"/>
          </a:xfrm>
          <a:prstGeom prst="line">
            <a:avLst/>
          </a:prstGeom>
          <a:noFill/>
          <a:ln w="19050">
            <a:solidFill>
              <a:schemeClr val="dk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2" name="Rectangle 2"/>
          <p:cNvSpPr>
            <a:spLocks noGrp="1"/>
          </p:cNvSpPr>
          <p:nvPr>
            <p:custDataLst>
              <p:tags r:id="rId17"/>
            </p:custDataLst>
          </p:nvPr>
        </p:nvSpPr>
        <p:spPr>
          <a:xfrm>
            <a:off x="6985" y="963930"/>
            <a:ext cx="4950460" cy="587375"/>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sym typeface="+mn-ea"/>
              </a:rPr>
              <a:t>一、</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rPr>
              <a:t>三相交流电动势的产生</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endParaRPr>
          </a:p>
        </p:txBody>
      </p:sp>
      <p:grpSp>
        <p:nvGrpSpPr>
          <p:cNvPr id="9" name="组合 8"/>
          <p:cNvGrpSpPr/>
          <p:nvPr/>
        </p:nvGrpSpPr>
        <p:grpSpPr>
          <a:xfrm>
            <a:off x="6985" y="414655"/>
            <a:ext cx="9143365" cy="461010"/>
            <a:chOff x="11" y="653"/>
            <a:chExt cx="14399" cy="726"/>
          </a:xfrm>
        </p:grpSpPr>
        <p:grpSp>
          <p:nvGrpSpPr>
            <p:cNvPr id="22" name="组合 21"/>
            <p:cNvGrpSpPr/>
            <p:nvPr/>
          </p:nvGrpSpPr>
          <p:grpSpPr>
            <a:xfrm rot="0">
              <a:off x="6546" y="653"/>
              <a:ext cx="7864" cy="640"/>
              <a:chOff x="6546" y="653"/>
              <a:chExt cx="7864" cy="640"/>
            </a:xfrm>
          </p:grpSpPr>
          <p:grpSp>
            <p:nvGrpSpPr>
              <p:cNvPr id="23" name="组合 22"/>
              <p:cNvGrpSpPr/>
              <p:nvPr/>
            </p:nvGrpSpPr>
            <p:grpSpPr>
              <a:xfrm rot="0">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11" y="654"/>
              <a:ext cx="12276" cy="725"/>
            </a:xfrm>
            <a:prstGeom prst="rect">
              <a:avLst/>
            </a:prstGeom>
            <a:noFill/>
          </p:spPr>
          <p:txBody>
            <a:bodyPr wrap="square" rtlCol="0" anchor="t">
              <a:spAutoFit/>
            </a:bodyPr>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三相交流电源</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Tree>
    <p:custDataLst>
      <p:tags r:id="rId18"/>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5" fill="hold" grpId="0" nodeType="clickEffect">
                                  <p:stCondLst>
                                    <p:cond delay="0"/>
                                  </p:stCondLst>
                                  <p:childTnLst>
                                    <p:set>
                                      <p:cBhvr>
                                        <p:cTn id="6" dur="1" fill="hold">
                                          <p:stCondLst>
                                            <p:cond delay="0"/>
                                          </p:stCondLst>
                                        </p:cTn>
                                        <p:tgtEl>
                                          <p:spTgt spid="179"/>
                                        </p:tgtEl>
                                        <p:attrNameLst>
                                          <p:attrName>style.visibility</p:attrName>
                                        </p:attrNameLst>
                                      </p:cBhvr>
                                      <p:to>
                                        <p:strVal val="visible"/>
                                      </p:to>
                                    </p:set>
                                    <p:animEffect transition="in" filter="checkerboard(down)">
                                      <p:cBhvr>
                                        <p:cTn id="7" dur="500"/>
                                        <p:tgtEl>
                                          <p:spTgt spid="17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80"/>
                                        </p:tgtEl>
                                        <p:attrNameLst>
                                          <p:attrName>style.visibility</p:attrName>
                                        </p:attrNameLst>
                                      </p:cBhvr>
                                      <p:to>
                                        <p:strVal val="visible"/>
                                      </p:to>
                                    </p:set>
                                    <p:animEffect transition="in" filter="wipe(left)">
                                      <p:cBhvr>
                                        <p:cTn id="12" dur="500"/>
                                        <p:tgtEl>
                                          <p:spTgt spid="1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9" grpId="0" bldLvl="0" animBg="1" autoUpdateAnimBg="0"/>
      <p:bldP spid="180" grpId="0" bldLvl="0" animBg="1"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8" name="Rectangle 34"/>
          <p:cNvSpPr>
            <a:spLocks noChangeArrowheads="1"/>
          </p:cNvSpPr>
          <p:nvPr/>
        </p:nvSpPr>
        <p:spPr bwMode="auto">
          <a:xfrm>
            <a:off x="1290320" y="1684751"/>
            <a:ext cx="1251585" cy="5219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ctr">
              <a:spcBef>
                <a:spcPct val="50000"/>
              </a:spcBef>
            </a:pPr>
            <a:r>
              <a:rPr kumimoji="1" lang="zh-CN" altLang="en-US" sz="28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rPr>
              <a:t>波形图</a:t>
            </a:r>
            <a:endParaRPr kumimoji="1" lang="zh-CN" altLang="en-US" sz="28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endParaRPr>
          </a:p>
        </p:txBody>
      </p:sp>
      <p:sp>
        <p:nvSpPr>
          <p:cNvPr id="19" name="Text Box 50"/>
          <p:cNvSpPr txBox="1">
            <a:spLocks noChangeArrowheads="1"/>
          </p:cNvSpPr>
          <p:nvPr/>
        </p:nvSpPr>
        <p:spPr bwMode="auto">
          <a:xfrm>
            <a:off x="5943600" y="1674972"/>
            <a:ext cx="1814513" cy="5219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a:spcBef>
                <a:spcPct val="50000"/>
              </a:spcBef>
            </a:pPr>
            <a:r>
              <a:rPr kumimoji="1" lang="zh-CN" altLang="en-US" sz="28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rPr>
              <a:t>相量图</a:t>
            </a:r>
            <a:endParaRPr kumimoji="1" lang="zh-CN" altLang="en-US" sz="28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endParaRPr>
          </a:p>
        </p:txBody>
      </p:sp>
      <p:sp>
        <p:nvSpPr>
          <p:cNvPr id="21" name="Freeform 6"/>
          <p:cNvSpPr/>
          <p:nvPr>
            <p:custDataLst>
              <p:tags r:id="rId2"/>
            </p:custDataLst>
          </p:nvPr>
        </p:nvSpPr>
        <p:spPr bwMode="auto">
          <a:xfrm flipV="1">
            <a:off x="0" y="3321050"/>
            <a:ext cx="1219200" cy="1052830"/>
          </a:xfrm>
          <a:custGeom>
            <a:avLst/>
            <a:gdLst>
              <a:gd name="T0" fmla="*/ 0 w 864"/>
              <a:gd name="T1" fmla="*/ 0 h 480"/>
              <a:gd name="T2" fmla="*/ 432 w 864"/>
              <a:gd name="T3" fmla="*/ 480 h 480"/>
              <a:gd name="T4" fmla="*/ 864 w 864"/>
              <a:gd name="T5" fmla="*/ 0 h 480"/>
            </a:gdLst>
            <a:ahLst/>
            <a:cxnLst>
              <a:cxn ang="0">
                <a:pos x="T0" y="T1"/>
              </a:cxn>
              <a:cxn ang="0">
                <a:pos x="T2" y="T3"/>
              </a:cxn>
              <a:cxn ang="0">
                <a:pos x="T4" y="T5"/>
              </a:cxn>
            </a:cxnLst>
            <a:rect l="0" t="0" r="r" b="b"/>
            <a:pathLst>
              <a:path w="864" h="480">
                <a:moveTo>
                  <a:pt x="0" y="0"/>
                </a:moveTo>
                <a:cubicBezTo>
                  <a:pt x="144" y="240"/>
                  <a:pt x="288" y="480"/>
                  <a:pt x="432" y="480"/>
                </a:cubicBezTo>
                <a:cubicBezTo>
                  <a:pt x="576" y="480"/>
                  <a:pt x="720" y="240"/>
                  <a:pt x="864" y="0"/>
                </a:cubicBezTo>
              </a:path>
            </a:pathLst>
          </a:custGeom>
          <a:noFill/>
          <a:ln w="38100" cap="flat" cmpd="sng">
            <a:solidFill>
              <a:srgbClr val="FF0000"/>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22" name="Text Box 7"/>
          <p:cNvSpPr txBox="1">
            <a:spLocks noChangeArrowheads="1"/>
          </p:cNvSpPr>
          <p:nvPr>
            <p:custDataLst>
              <p:tags r:id="rId3"/>
            </p:custDataLst>
          </p:nvPr>
        </p:nvSpPr>
        <p:spPr bwMode="auto">
          <a:xfrm>
            <a:off x="461963" y="2512695"/>
            <a:ext cx="365760" cy="5835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flatTx/>
          </a:bodyPr>
          <a:lstStyle/>
          <a:p>
            <a:pPr algn="ctr" eaLnBrk="0" hangingPunct="0">
              <a:spcBef>
                <a:spcPct val="50000"/>
              </a:spcBef>
            </a:pPr>
            <a:r>
              <a:rPr lang="en-US" altLang="zh-CN" sz="3200" b="1" i="1">
                <a:solidFill>
                  <a:schemeClr val="dk1">
                    <a:lumMod val="85000"/>
                    <a:lumOff val="15000"/>
                  </a:schemeClr>
                </a:solidFill>
                <a:latin typeface="黑体" panose="02010609060101010101" pitchFamily="49" charset="-122"/>
                <a:ea typeface="黑体" panose="02010609060101010101" pitchFamily="49" charset="-122"/>
              </a:rPr>
              <a:t>u</a:t>
            </a:r>
            <a:endParaRPr lang="en-US" altLang="zh-CN" sz="3200" b="1" i="1">
              <a:solidFill>
                <a:schemeClr val="dk1">
                  <a:lumMod val="85000"/>
                  <a:lumOff val="15000"/>
                </a:schemeClr>
              </a:solidFill>
              <a:latin typeface="黑体" panose="02010609060101010101" pitchFamily="49" charset="-122"/>
              <a:ea typeface="黑体" panose="02010609060101010101" pitchFamily="49" charset="-122"/>
            </a:endParaRPr>
          </a:p>
        </p:txBody>
      </p:sp>
      <p:sp>
        <p:nvSpPr>
          <p:cNvPr id="23" name="Freeform 8"/>
          <p:cNvSpPr/>
          <p:nvPr>
            <p:custDataLst>
              <p:tags r:id="rId4"/>
            </p:custDataLst>
          </p:nvPr>
        </p:nvSpPr>
        <p:spPr bwMode="auto">
          <a:xfrm flipV="1">
            <a:off x="838200" y="3321050"/>
            <a:ext cx="1143000" cy="1052830"/>
          </a:xfrm>
          <a:custGeom>
            <a:avLst/>
            <a:gdLst>
              <a:gd name="T0" fmla="*/ 0 w 864"/>
              <a:gd name="T1" fmla="*/ 0 h 480"/>
              <a:gd name="T2" fmla="*/ 432 w 864"/>
              <a:gd name="T3" fmla="*/ 480 h 480"/>
              <a:gd name="T4" fmla="*/ 864 w 864"/>
              <a:gd name="T5" fmla="*/ 0 h 480"/>
            </a:gdLst>
            <a:ahLst/>
            <a:cxnLst>
              <a:cxn ang="0">
                <a:pos x="T0" y="T1"/>
              </a:cxn>
              <a:cxn ang="0">
                <a:pos x="T2" y="T3"/>
              </a:cxn>
              <a:cxn ang="0">
                <a:pos x="T4" y="T5"/>
              </a:cxn>
            </a:cxnLst>
            <a:rect l="0" t="0" r="r" b="b"/>
            <a:pathLst>
              <a:path w="864" h="480">
                <a:moveTo>
                  <a:pt x="0" y="0"/>
                </a:moveTo>
                <a:cubicBezTo>
                  <a:pt x="144" y="240"/>
                  <a:pt x="288" y="480"/>
                  <a:pt x="432" y="480"/>
                </a:cubicBezTo>
                <a:cubicBezTo>
                  <a:pt x="576" y="480"/>
                  <a:pt x="720" y="240"/>
                  <a:pt x="864" y="0"/>
                </a:cubicBezTo>
              </a:path>
            </a:pathLst>
          </a:custGeom>
          <a:noFill/>
          <a:ln w="38100" cap="flat" cmpd="sng">
            <a:solidFill>
              <a:srgbClr val="FF9933"/>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24" name="Freeform 9"/>
          <p:cNvSpPr/>
          <p:nvPr>
            <p:custDataLst>
              <p:tags r:id="rId5"/>
            </p:custDataLst>
          </p:nvPr>
        </p:nvSpPr>
        <p:spPr bwMode="auto">
          <a:xfrm flipV="1">
            <a:off x="1600200" y="3321050"/>
            <a:ext cx="1143000" cy="1052830"/>
          </a:xfrm>
          <a:custGeom>
            <a:avLst/>
            <a:gdLst>
              <a:gd name="T0" fmla="*/ 0 w 864"/>
              <a:gd name="T1" fmla="*/ 0 h 480"/>
              <a:gd name="T2" fmla="*/ 432 w 864"/>
              <a:gd name="T3" fmla="*/ 480 h 480"/>
              <a:gd name="T4" fmla="*/ 864 w 864"/>
              <a:gd name="T5" fmla="*/ 0 h 480"/>
            </a:gdLst>
            <a:ahLst/>
            <a:cxnLst>
              <a:cxn ang="0">
                <a:pos x="T0" y="T1"/>
              </a:cxn>
              <a:cxn ang="0">
                <a:pos x="T2" y="T3"/>
              </a:cxn>
              <a:cxn ang="0">
                <a:pos x="T4" y="T5"/>
              </a:cxn>
            </a:cxnLst>
            <a:rect l="0" t="0" r="r" b="b"/>
            <a:pathLst>
              <a:path w="864" h="480">
                <a:moveTo>
                  <a:pt x="0" y="0"/>
                </a:moveTo>
                <a:cubicBezTo>
                  <a:pt x="144" y="240"/>
                  <a:pt x="288" y="480"/>
                  <a:pt x="432" y="480"/>
                </a:cubicBezTo>
                <a:cubicBezTo>
                  <a:pt x="576" y="480"/>
                  <a:pt x="720" y="240"/>
                  <a:pt x="864" y="0"/>
                </a:cubicBezTo>
              </a:path>
            </a:pathLst>
          </a:custGeom>
          <a:noFill/>
          <a:ln w="38100" cap="flat" cmpd="sng">
            <a:solidFill>
              <a:srgbClr val="339933"/>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25" name="Freeform 10"/>
          <p:cNvSpPr/>
          <p:nvPr>
            <p:custDataLst>
              <p:tags r:id="rId6"/>
            </p:custDataLst>
          </p:nvPr>
        </p:nvSpPr>
        <p:spPr bwMode="auto">
          <a:xfrm>
            <a:off x="412750" y="4373880"/>
            <a:ext cx="1187450" cy="1052830"/>
          </a:xfrm>
          <a:custGeom>
            <a:avLst/>
            <a:gdLst>
              <a:gd name="T0" fmla="*/ 0 w 864"/>
              <a:gd name="T1" fmla="*/ 0 h 480"/>
              <a:gd name="T2" fmla="*/ 432 w 864"/>
              <a:gd name="T3" fmla="*/ 480 h 480"/>
              <a:gd name="T4" fmla="*/ 864 w 864"/>
              <a:gd name="T5" fmla="*/ 0 h 480"/>
            </a:gdLst>
            <a:ahLst/>
            <a:cxnLst>
              <a:cxn ang="0">
                <a:pos x="T0" y="T1"/>
              </a:cxn>
              <a:cxn ang="0">
                <a:pos x="T2" y="T3"/>
              </a:cxn>
              <a:cxn ang="0">
                <a:pos x="T4" y="T5"/>
              </a:cxn>
            </a:cxnLst>
            <a:rect l="0" t="0" r="r" b="b"/>
            <a:pathLst>
              <a:path w="864" h="480">
                <a:moveTo>
                  <a:pt x="0" y="0"/>
                </a:moveTo>
                <a:cubicBezTo>
                  <a:pt x="144" y="240"/>
                  <a:pt x="288" y="480"/>
                  <a:pt x="432" y="480"/>
                </a:cubicBezTo>
                <a:cubicBezTo>
                  <a:pt x="576" y="480"/>
                  <a:pt x="720" y="240"/>
                  <a:pt x="864" y="0"/>
                </a:cubicBezTo>
              </a:path>
            </a:pathLst>
          </a:custGeom>
          <a:noFill/>
          <a:ln w="38100" cap="flat" cmpd="sng">
            <a:solidFill>
              <a:srgbClr val="339933"/>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26" name="Line 11"/>
          <p:cNvSpPr>
            <a:spLocks noChangeShapeType="1"/>
          </p:cNvSpPr>
          <p:nvPr>
            <p:custDataLst>
              <p:tags r:id="rId7"/>
            </p:custDataLst>
          </p:nvPr>
        </p:nvSpPr>
        <p:spPr bwMode="auto">
          <a:xfrm>
            <a:off x="838200" y="4373880"/>
            <a:ext cx="3810000" cy="0"/>
          </a:xfrm>
          <a:prstGeom prst="line">
            <a:avLst/>
          </a:prstGeom>
          <a:noFill/>
          <a:ln w="28575">
            <a:solidFill>
              <a:srgbClr val="000000"/>
            </a:solidFill>
            <a:round/>
            <a:tailEnd type="arrow"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27" name="Text Box 12"/>
          <p:cNvSpPr txBox="1">
            <a:spLocks noChangeArrowheads="1"/>
          </p:cNvSpPr>
          <p:nvPr/>
        </p:nvSpPr>
        <p:spPr bwMode="auto">
          <a:xfrm>
            <a:off x="457200" y="4205605"/>
            <a:ext cx="457200" cy="3987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spcBef>
                <a:spcPct val="50000"/>
              </a:spcBef>
            </a:pPr>
            <a:r>
              <a:rPr kumimoji="1" lang="en-US" altLang="zh-CN" sz="2000" b="1" i="1">
                <a:solidFill>
                  <a:srgbClr val="000000"/>
                </a:solidFill>
                <a:latin typeface="黑体" panose="02010609060101010101" pitchFamily="49" charset="-122"/>
                <a:ea typeface="黑体" panose="02010609060101010101" pitchFamily="49" charset="-122"/>
              </a:rPr>
              <a:t>O</a:t>
            </a:r>
            <a:endParaRPr kumimoji="1" lang="en-US" altLang="zh-CN" sz="2000" b="1" i="1">
              <a:solidFill>
                <a:srgbClr val="000000"/>
              </a:solidFill>
              <a:latin typeface="黑体" panose="02010609060101010101" pitchFamily="49" charset="-122"/>
              <a:ea typeface="黑体" panose="02010609060101010101" pitchFamily="49" charset="-122"/>
            </a:endParaRPr>
          </a:p>
        </p:txBody>
      </p:sp>
      <p:sp>
        <p:nvSpPr>
          <p:cNvPr id="28" name="Rectangle 13"/>
          <p:cNvSpPr>
            <a:spLocks noChangeArrowheads="1"/>
          </p:cNvSpPr>
          <p:nvPr/>
        </p:nvSpPr>
        <p:spPr bwMode="auto">
          <a:xfrm>
            <a:off x="1371600" y="2849880"/>
            <a:ext cx="762000" cy="6451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spcBef>
                <a:spcPct val="50000"/>
              </a:spcBef>
            </a:pPr>
            <a:r>
              <a:rPr lang="en-US" altLang="zh-CN" sz="3600" b="1" i="1">
                <a:solidFill>
                  <a:srgbClr val="000000"/>
                </a:solidFill>
                <a:latin typeface="黑体" panose="02010609060101010101" pitchFamily="49" charset="-122"/>
                <a:ea typeface="黑体" panose="02010609060101010101" pitchFamily="49" charset="-122"/>
              </a:rPr>
              <a:t>u</a:t>
            </a:r>
            <a:r>
              <a:rPr lang="en-US" altLang="zh-CN" sz="3200" b="1" baseline="-25000">
                <a:solidFill>
                  <a:srgbClr val="000000"/>
                </a:solidFill>
                <a:latin typeface="黑体" panose="02010609060101010101" pitchFamily="49" charset="-122"/>
                <a:ea typeface="黑体" panose="02010609060101010101" pitchFamily="49" charset="-122"/>
              </a:rPr>
              <a:t>1</a:t>
            </a:r>
            <a:endParaRPr lang="en-US" altLang="zh-CN" sz="3200" b="1" baseline="-25000">
              <a:solidFill>
                <a:srgbClr val="000000"/>
              </a:solidFill>
              <a:latin typeface="黑体" panose="02010609060101010101" pitchFamily="49" charset="-122"/>
              <a:ea typeface="黑体" panose="02010609060101010101" pitchFamily="49" charset="-122"/>
            </a:endParaRPr>
          </a:p>
        </p:txBody>
      </p:sp>
      <p:sp>
        <p:nvSpPr>
          <p:cNvPr id="31" name="Rectangle 14"/>
          <p:cNvSpPr>
            <a:spLocks noChangeArrowheads="1"/>
          </p:cNvSpPr>
          <p:nvPr/>
        </p:nvSpPr>
        <p:spPr bwMode="auto">
          <a:xfrm>
            <a:off x="2225675" y="2849880"/>
            <a:ext cx="533400" cy="6451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ctr">
              <a:spcBef>
                <a:spcPct val="50000"/>
              </a:spcBef>
            </a:pPr>
            <a:r>
              <a:rPr lang="en-US" altLang="zh-CN" sz="3600" b="1" i="1">
                <a:solidFill>
                  <a:srgbClr val="000000"/>
                </a:solidFill>
                <a:latin typeface="黑体" panose="02010609060101010101" pitchFamily="49" charset="-122"/>
                <a:ea typeface="黑体" panose="02010609060101010101" pitchFamily="49" charset="-122"/>
              </a:rPr>
              <a:t>u</a:t>
            </a:r>
            <a:r>
              <a:rPr lang="en-US" altLang="zh-CN" sz="3200" b="1" baseline="-25000">
                <a:solidFill>
                  <a:srgbClr val="000000"/>
                </a:solidFill>
                <a:latin typeface="黑体" panose="02010609060101010101" pitchFamily="49" charset="-122"/>
                <a:ea typeface="黑体" panose="02010609060101010101" pitchFamily="49" charset="-122"/>
              </a:rPr>
              <a:t>2</a:t>
            </a:r>
            <a:endParaRPr lang="en-US" altLang="zh-CN" sz="3200" b="1" baseline="-25000">
              <a:solidFill>
                <a:srgbClr val="000000"/>
              </a:solidFill>
              <a:latin typeface="黑体" panose="02010609060101010101" pitchFamily="49" charset="-122"/>
              <a:ea typeface="黑体" panose="02010609060101010101" pitchFamily="49" charset="-122"/>
            </a:endParaRPr>
          </a:p>
        </p:txBody>
      </p:sp>
      <p:sp>
        <p:nvSpPr>
          <p:cNvPr id="32" name="Rectangle 15"/>
          <p:cNvSpPr>
            <a:spLocks noChangeArrowheads="1"/>
          </p:cNvSpPr>
          <p:nvPr/>
        </p:nvSpPr>
        <p:spPr bwMode="auto">
          <a:xfrm>
            <a:off x="3032125" y="2849880"/>
            <a:ext cx="533400" cy="6451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ctr">
              <a:spcBef>
                <a:spcPct val="50000"/>
              </a:spcBef>
            </a:pPr>
            <a:r>
              <a:rPr lang="en-US" altLang="zh-CN" sz="3600" b="1" i="1">
                <a:solidFill>
                  <a:srgbClr val="000000"/>
                </a:solidFill>
                <a:latin typeface="黑体" panose="02010609060101010101" pitchFamily="49" charset="-122"/>
                <a:ea typeface="黑体" panose="02010609060101010101" pitchFamily="49" charset="-122"/>
              </a:rPr>
              <a:t>u</a:t>
            </a:r>
            <a:r>
              <a:rPr lang="en-US" altLang="zh-CN" sz="3200" b="1" baseline="-25000">
                <a:solidFill>
                  <a:srgbClr val="000000"/>
                </a:solidFill>
                <a:latin typeface="黑体" panose="02010609060101010101" pitchFamily="49" charset="-122"/>
                <a:ea typeface="黑体" panose="02010609060101010101" pitchFamily="49" charset="-122"/>
              </a:rPr>
              <a:t>3</a:t>
            </a:r>
            <a:endParaRPr lang="en-US" altLang="zh-CN" sz="3200" b="1" baseline="-25000">
              <a:solidFill>
                <a:srgbClr val="000000"/>
              </a:solidFill>
              <a:latin typeface="黑体" panose="02010609060101010101" pitchFamily="49" charset="-122"/>
              <a:ea typeface="黑体" panose="02010609060101010101" pitchFamily="49" charset="-122"/>
            </a:endParaRPr>
          </a:p>
        </p:txBody>
      </p:sp>
      <p:sp>
        <p:nvSpPr>
          <p:cNvPr id="33" name="Freeform 16"/>
          <p:cNvSpPr/>
          <p:nvPr>
            <p:custDataLst>
              <p:tags r:id="rId8"/>
            </p:custDataLst>
          </p:nvPr>
        </p:nvSpPr>
        <p:spPr bwMode="auto">
          <a:xfrm flipV="1">
            <a:off x="2362200" y="3307080"/>
            <a:ext cx="1143000" cy="1066800"/>
          </a:xfrm>
          <a:custGeom>
            <a:avLst/>
            <a:gdLst>
              <a:gd name="T0" fmla="*/ 0 w 864"/>
              <a:gd name="T1" fmla="*/ 0 h 480"/>
              <a:gd name="T2" fmla="*/ 432 w 864"/>
              <a:gd name="T3" fmla="*/ 480 h 480"/>
              <a:gd name="T4" fmla="*/ 864 w 864"/>
              <a:gd name="T5" fmla="*/ 0 h 480"/>
            </a:gdLst>
            <a:ahLst/>
            <a:cxnLst>
              <a:cxn ang="0">
                <a:pos x="T0" y="T1"/>
              </a:cxn>
              <a:cxn ang="0">
                <a:pos x="T2" y="T3"/>
              </a:cxn>
              <a:cxn ang="0">
                <a:pos x="T4" y="T5"/>
              </a:cxn>
            </a:cxnLst>
            <a:rect l="0" t="0" r="r" b="b"/>
            <a:pathLst>
              <a:path w="864" h="480">
                <a:moveTo>
                  <a:pt x="0" y="0"/>
                </a:moveTo>
                <a:cubicBezTo>
                  <a:pt x="144" y="240"/>
                  <a:pt x="288" y="480"/>
                  <a:pt x="432" y="480"/>
                </a:cubicBezTo>
                <a:cubicBezTo>
                  <a:pt x="576" y="480"/>
                  <a:pt x="720" y="240"/>
                  <a:pt x="864" y="0"/>
                </a:cubicBezTo>
              </a:path>
            </a:pathLst>
          </a:custGeom>
          <a:noFill/>
          <a:ln w="38100" cap="flat" cmpd="sng">
            <a:solidFill>
              <a:srgbClr val="FF0000"/>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34" name="Freeform 17"/>
          <p:cNvSpPr/>
          <p:nvPr>
            <p:custDataLst>
              <p:tags r:id="rId9"/>
            </p:custDataLst>
          </p:nvPr>
        </p:nvSpPr>
        <p:spPr bwMode="auto">
          <a:xfrm flipV="1">
            <a:off x="3124200" y="3321050"/>
            <a:ext cx="1143000" cy="1052830"/>
          </a:xfrm>
          <a:custGeom>
            <a:avLst/>
            <a:gdLst>
              <a:gd name="T0" fmla="*/ 0 w 864"/>
              <a:gd name="T1" fmla="*/ 0 h 480"/>
              <a:gd name="T2" fmla="*/ 432 w 864"/>
              <a:gd name="T3" fmla="*/ 480 h 480"/>
              <a:gd name="T4" fmla="*/ 864 w 864"/>
              <a:gd name="T5" fmla="*/ 0 h 480"/>
            </a:gdLst>
            <a:ahLst/>
            <a:cxnLst>
              <a:cxn ang="0">
                <a:pos x="T0" y="T1"/>
              </a:cxn>
              <a:cxn ang="0">
                <a:pos x="T2" y="T3"/>
              </a:cxn>
              <a:cxn ang="0">
                <a:pos x="T4" y="T5"/>
              </a:cxn>
            </a:cxnLst>
            <a:rect l="0" t="0" r="r" b="b"/>
            <a:pathLst>
              <a:path w="864" h="480">
                <a:moveTo>
                  <a:pt x="0" y="0"/>
                </a:moveTo>
                <a:cubicBezTo>
                  <a:pt x="144" y="240"/>
                  <a:pt x="288" y="480"/>
                  <a:pt x="432" y="480"/>
                </a:cubicBezTo>
                <a:cubicBezTo>
                  <a:pt x="576" y="480"/>
                  <a:pt x="720" y="240"/>
                  <a:pt x="864" y="0"/>
                </a:cubicBezTo>
              </a:path>
            </a:pathLst>
          </a:custGeom>
          <a:noFill/>
          <a:ln w="38100" cap="flat" cmpd="sng">
            <a:solidFill>
              <a:srgbClr val="FF9933"/>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35" name="Freeform 18"/>
          <p:cNvSpPr/>
          <p:nvPr>
            <p:custDataLst>
              <p:tags r:id="rId10"/>
            </p:custDataLst>
          </p:nvPr>
        </p:nvSpPr>
        <p:spPr bwMode="auto">
          <a:xfrm>
            <a:off x="1981200" y="4373880"/>
            <a:ext cx="1143000" cy="1066800"/>
          </a:xfrm>
          <a:custGeom>
            <a:avLst/>
            <a:gdLst>
              <a:gd name="T0" fmla="*/ 0 w 864"/>
              <a:gd name="T1" fmla="*/ 0 h 480"/>
              <a:gd name="T2" fmla="*/ 432 w 864"/>
              <a:gd name="T3" fmla="*/ 480 h 480"/>
              <a:gd name="T4" fmla="*/ 864 w 864"/>
              <a:gd name="T5" fmla="*/ 0 h 480"/>
            </a:gdLst>
            <a:ahLst/>
            <a:cxnLst>
              <a:cxn ang="0">
                <a:pos x="T0" y="T1"/>
              </a:cxn>
              <a:cxn ang="0">
                <a:pos x="T2" y="T3"/>
              </a:cxn>
              <a:cxn ang="0">
                <a:pos x="T4" y="T5"/>
              </a:cxn>
            </a:cxnLst>
            <a:rect l="0" t="0" r="r" b="b"/>
            <a:pathLst>
              <a:path w="864" h="480">
                <a:moveTo>
                  <a:pt x="0" y="0"/>
                </a:moveTo>
                <a:cubicBezTo>
                  <a:pt x="144" y="240"/>
                  <a:pt x="288" y="480"/>
                  <a:pt x="432" y="480"/>
                </a:cubicBezTo>
                <a:cubicBezTo>
                  <a:pt x="576" y="480"/>
                  <a:pt x="720" y="240"/>
                  <a:pt x="864" y="0"/>
                </a:cubicBezTo>
              </a:path>
            </a:pathLst>
          </a:custGeom>
          <a:noFill/>
          <a:ln w="38100" cap="flat" cmpd="sng">
            <a:solidFill>
              <a:srgbClr val="FF9933"/>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36" name="Freeform 19"/>
          <p:cNvSpPr/>
          <p:nvPr>
            <p:custDataLst>
              <p:tags r:id="rId11"/>
            </p:custDataLst>
          </p:nvPr>
        </p:nvSpPr>
        <p:spPr bwMode="auto">
          <a:xfrm>
            <a:off x="2743200" y="4373880"/>
            <a:ext cx="1143000" cy="1066800"/>
          </a:xfrm>
          <a:custGeom>
            <a:avLst/>
            <a:gdLst>
              <a:gd name="T0" fmla="*/ 0 w 864"/>
              <a:gd name="T1" fmla="*/ 0 h 480"/>
              <a:gd name="T2" fmla="*/ 432 w 864"/>
              <a:gd name="T3" fmla="*/ 480 h 480"/>
              <a:gd name="T4" fmla="*/ 864 w 864"/>
              <a:gd name="T5" fmla="*/ 0 h 480"/>
            </a:gdLst>
            <a:ahLst/>
            <a:cxnLst>
              <a:cxn ang="0">
                <a:pos x="T0" y="T1"/>
              </a:cxn>
              <a:cxn ang="0">
                <a:pos x="T2" y="T3"/>
              </a:cxn>
              <a:cxn ang="0">
                <a:pos x="T4" y="T5"/>
              </a:cxn>
            </a:cxnLst>
            <a:rect l="0" t="0" r="r" b="b"/>
            <a:pathLst>
              <a:path w="864" h="480">
                <a:moveTo>
                  <a:pt x="0" y="0"/>
                </a:moveTo>
                <a:cubicBezTo>
                  <a:pt x="144" y="240"/>
                  <a:pt x="288" y="480"/>
                  <a:pt x="432" y="480"/>
                </a:cubicBezTo>
                <a:cubicBezTo>
                  <a:pt x="576" y="480"/>
                  <a:pt x="720" y="240"/>
                  <a:pt x="864" y="0"/>
                </a:cubicBezTo>
              </a:path>
            </a:pathLst>
          </a:custGeom>
          <a:noFill/>
          <a:ln w="38100" cap="flat" cmpd="sng">
            <a:solidFill>
              <a:srgbClr val="339933"/>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37" name="Freeform 20"/>
          <p:cNvSpPr/>
          <p:nvPr>
            <p:custDataLst>
              <p:tags r:id="rId12"/>
            </p:custDataLst>
          </p:nvPr>
        </p:nvSpPr>
        <p:spPr bwMode="auto">
          <a:xfrm>
            <a:off x="1219200" y="4373880"/>
            <a:ext cx="1143000" cy="1052830"/>
          </a:xfrm>
          <a:custGeom>
            <a:avLst/>
            <a:gdLst>
              <a:gd name="T0" fmla="*/ 0 w 864"/>
              <a:gd name="T1" fmla="*/ 0 h 480"/>
              <a:gd name="T2" fmla="*/ 432 w 864"/>
              <a:gd name="T3" fmla="*/ 480 h 480"/>
              <a:gd name="T4" fmla="*/ 864 w 864"/>
              <a:gd name="T5" fmla="*/ 0 h 480"/>
            </a:gdLst>
            <a:ahLst/>
            <a:cxnLst>
              <a:cxn ang="0">
                <a:pos x="T0" y="T1"/>
              </a:cxn>
              <a:cxn ang="0">
                <a:pos x="T2" y="T3"/>
              </a:cxn>
              <a:cxn ang="0">
                <a:pos x="T4" y="T5"/>
              </a:cxn>
            </a:cxnLst>
            <a:rect l="0" t="0" r="r" b="b"/>
            <a:pathLst>
              <a:path w="864" h="480">
                <a:moveTo>
                  <a:pt x="0" y="0"/>
                </a:moveTo>
                <a:cubicBezTo>
                  <a:pt x="144" y="240"/>
                  <a:pt x="288" y="480"/>
                  <a:pt x="432" y="480"/>
                </a:cubicBezTo>
                <a:cubicBezTo>
                  <a:pt x="576" y="480"/>
                  <a:pt x="720" y="240"/>
                  <a:pt x="864" y="0"/>
                </a:cubicBezTo>
              </a:path>
            </a:pathLst>
          </a:custGeom>
          <a:noFill/>
          <a:ln w="38100" cap="flat" cmpd="sng">
            <a:solidFill>
              <a:srgbClr val="FF0000"/>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38" name="Text Box 21"/>
          <p:cNvSpPr txBox="1">
            <a:spLocks noChangeArrowheads="1"/>
          </p:cNvSpPr>
          <p:nvPr>
            <p:custDataLst>
              <p:tags r:id="rId13"/>
            </p:custDataLst>
          </p:nvPr>
        </p:nvSpPr>
        <p:spPr bwMode="auto">
          <a:xfrm>
            <a:off x="3048000" y="4281805"/>
            <a:ext cx="457200" cy="70675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spcBef>
                <a:spcPct val="50000"/>
              </a:spcBef>
            </a:pPr>
            <a:r>
              <a:rPr kumimoji="1" lang="en-US" altLang="zh-CN" sz="2000" b="1">
                <a:solidFill>
                  <a:schemeClr val="dk1"/>
                </a:solidFill>
                <a:latin typeface="黑体" panose="02010609060101010101" pitchFamily="49" charset="-122"/>
                <a:ea typeface="黑体" panose="02010609060101010101" pitchFamily="49" charset="-122"/>
                <a:cs typeface="黑体" panose="02010609060101010101" pitchFamily="49" charset="-122"/>
              </a:rPr>
              <a:t>2</a:t>
            </a:r>
            <a:r>
              <a:rPr kumimoji="1" lang="en-US" altLang="zh-CN" sz="2000" b="1">
                <a:solidFill>
                  <a:schemeClr val="dk1"/>
                </a:solidFill>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rPr>
              <a:t></a:t>
            </a:r>
            <a:endParaRPr kumimoji="1" lang="en-US" altLang="zh-CN" sz="2000" b="1">
              <a:solidFill>
                <a:schemeClr val="dk1"/>
              </a:solidFill>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endParaRPr>
          </a:p>
        </p:txBody>
      </p:sp>
      <p:sp>
        <p:nvSpPr>
          <p:cNvPr id="39" name="Rectangle 22"/>
          <p:cNvSpPr>
            <a:spLocks noChangeArrowheads="1"/>
          </p:cNvSpPr>
          <p:nvPr>
            <p:custDataLst>
              <p:tags r:id="rId14"/>
            </p:custDataLst>
          </p:nvPr>
        </p:nvSpPr>
        <p:spPr bwMode="auto">
          <a:xfrm>
            <a:off x="1924368" y="4281805"/>
            <a:ext cx="437515" cy="3987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ctr">
              <a:spcBef>
                <a:spcPct val="50000"/>
              </a:spcBef>
            </a:pPr>
            <a:r>
              <a:rPr kumimoji="1" lang="en-US" altLang="zh-CN" sz="2000" b="1">
                <a:solidFill>
                  <a:schemeClr val="dk1"/>
                </a:solidFill>
                <a:latin typeface="Times New Roman" panose="02020603050405020304" pitchFamily="18" charset="0"/>
                <a:cs typeface="黑体" panose="02010609060101010101" pitchFamily="49" charset="-122"/>
                <a:sym typeface="Symbol" panose="05050102010706020507" pitchFamily="18" charset="2"/>
              </a:rPr>
              <a:t></a:t>
            </a:r>
            <a:endParaRPr kumimoji="1" lang="en-US" altLang="zh-CN" sz="2000" b="1">
              <a:solidFill>
                <a:schemeClr val="dk1"/>
              </a:solidFill>
              <a:latin typeface="Times New Roman" panose="02020603050405020304" pitchFamily="18" charset="0"/>
              <a:cs typeface="黑体" panose="02010609060101010101" pitchFamily="49" charset="-122"/>
              <a:sym typeface="Symbol" panose="05050102010706020507" pitchFamily="18" charset="2"/>
            </a:endParaRPr>
          </a:p>
        </p:txBody>
      </p:sp>
      <p:sp>
        <p:nvSpPr>
          <p:cNvPr id="40" name="Rectangle 23"/>
          <p:cNvSpPr>
            <a:spLocks noChangeArrowheads="1"/>
          </p:cNvSpPr>
          <p:nvPr/>
        </p:nvSpPr>
        <p:spPr bwMode="auto">
          <a:xfrm>
            <a:off x="1095375" y="3989705"/>
            <a:ext cx="854710" cy="3987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spcBef>
                <a:spcPct val="50000"/>
              </a:spcBef>
            </a:pPr>
            <a:r>
              <a:rPr kumimoji="1" lang="en-US" altLang="zh-CN" sz="2000" b="1">
                <a:solidFill>
                  <a:srgbClr val="000000"/>
                </a:solidFill>
                <a:latin typeface="黑体" panose="02010609060101010101" pitchFamily="49" charset="-122"/>
                <a:ea typeface="黑体" panose="02010609060101010101" pitchFamily="49" charset="-122"/>
                <a:cs typeface="黑体" panose="02010609060101010101" pitchFamily="49" charset="-122"/>
              </a:rPr>
              <a:t>120</a:t>
            </a:r>
            <a:r>
              <a:rPr kumimoji="1" lang="en-US" altLang="zh-CN" sz="2000" b="1">
                <a:solidFill>
                  <a:srgbClr val="000000"/>
                </a:solidFill>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rPr>
              <a:t>°</a:t>
            </a:r>
            <a:endParaRPr kumimoji="1" lang="en-US" altLang="zh-CN" sz="2000" b="1">
              <a:solidFill>
                <a:srgbClr val="000000"/>
              </a:solidFill>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endParaRPr>
          </a:p>
        </p:txBody>
      </p:sp>
      <p:sp>
        <p:nvSpPr>
          <p:cNvPr id="41" name="Rectangle 24"/>
          <p:cNvSpPr>
            <a:spLocks noChangeArrowheads="1"/>
          </p:cNvSpPr>
          <p:nvPr/>
        </p:nvSpPr>
        <p:spPr bwMode="auto">
          <a:xfrm>
            <a:off x="1846580" y="3992880"/>
            <a:ext cx="854710" cy="3987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spcBef>
                <a:spcPct val="50000"/>
              </a:spcBef>
            </a:pPr>
            <a:r>
              <a:rPr kumimoji="1" lang="en-US" altLang="zh-CN" sz="2000" b="1">
                <a:solidFill>
                  <a:srgbClr val="000000"/>
                </a:solidFill>
                <a:latin typeface="黑体" panose="02010609060101010101" pitchFamily="49" charset="-122"/>
                <a:ea typeface="黑体" panose="02010609060101010101" pitchFamily="49" charset="-122"/>
                <a:cs typeface="黑体" panose="02010609060101010101" pitchFamily="49" charset="-122"/>
              </a:rPr>
              <a:t>240</a:t>
            </a:r>
            <a:r>
              <a:rPr kumimoji="1" lang="en-US" altLang="zh-CN" sz="2000" b="1">
                <a:solidFill>
                  <a:srgbClr val="000000"/>
                </a:solidFill>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rPr>
              <a:t>°</a:t>
            </a:r>
            <a:endParaRPr kumimoji="1" lang="en-US" altLang="zh-CN" sz="2000" b="1">
              <a:solidFill>
                <a:srgbClr val="000000"/>
              </a:solidFill>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endParaRPr>
          </a:p>
        </p:txBody>
      </p:sp>
      <p:sp>
        <p:nvSpPr>
          <p:cNvPr id="42" name="Rectangle 25"/>
          <p:cNvSpPr>
            <a:spLocks noChangeArrowheads="1"/>
          </p:cNvSpPr>
          <p:nvPr/>
        </p:nvSpPr>
        <p:spPr bwMode="auto">
          <a:xfrm>
            <a:off x="2608580" y="3992880"/>
            <a:ext cx="854710" cy="3987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spcBef>
                <a:spcPct val="50000"/>
              </a:spcBef>
            </a:pPr>
            <a:r>
              <a:rPr kumimoji="1" lang="en-US" altLang="zh-CN" sz="2000" b="1">
                <a:solidFill>
                  <a:srgbClr val="000000"/>
                </a:solidFill>
                <a:latin typeface="黑体" panose="02010609060101010101" pitchFamily="49" charset="-122"/>
                <a:ea typeface="黑体" panose="02010609060101010101" pitchFamily="49" charset="-122"/>
                <a:cs typeface="黑体" panose="02010609060101010101" pitchFamily="49" charset="-122"/>
              </a:rPr>
              <a:t>360</a:t>
            </a:r>
            <a:r>
              <a:rPr kumimoji="1" lang="en-US" altLang="zh-CN" sz="2000" b="1">
                <a:solidFill>
                  <a:srgbClr val="000000"/>
                </a:solidFill>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rPr>
              <a:t>°</a:t>
            </a:r>
            <a:endParaRPr kumimoji="1" lang="en-US" altLang="zh-CN" sz="2000" b="1">
              <a:solidFill>
                <a:srgbClr val="000000"/>
              </a:solidFill>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endParaRPr>
          </a:p>
        </p:txBody>
      </p:sp>
      <p:graphicFrame>
        <p:nvGraphicFramePr>
          <p:cNvPr id="43" name="Object 26"/>
          <p:cNvGraphicFramePr>
            <a:graphicFrameLocks noChangeAspect="1"/>
          </p:cNvGraphicFramePr>
          <p:nvPr/>
        </p:nvGraphicFramePr>
        <p:xfrm>
          <a:off x="4391025" y="4373880"/>
          <a:ext cx="513080" cy="381000"/>
        </p:xfrm>
        <a:graphic>
          <a:graphicData uri="http://schemas.openxmlformats.org/presentationml/2006/ole">
            <mc:AlternateContent xmlns:mc="http://schemas.openxmlformats.org/markup-compatibility/2006">
              <mc:Choice xmlns:v="urn:schemas-microsoft-com:vml" Requires="v">
                <p:oleObj spid="_x0000_s21513" name="公式" r:id="rId15" imgW="171450" imgH="139065" progId="Equation.3">
                  <p:embed/>
                </p:oleObj>
              </mc:Choice>
              <mc:Fallback>
                <p:oleObj name="公式" r:id="rId15" imgW="171450" imgH="139065" progId="Equation.3">
                  <p:embed/>
                  <p:pic>
                    <p:nvPicPr>
                      <p:cNvPr id="0" name="图片 21512"/>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391025" y="4373880"/>
                        <a:ext cx="513080"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4" name="Freeform 27"/>
          <p:cNvSpPr/>
          <p:nvPr>
            <p:custDataLst>
              <p:tags r:id="rId17"/>
            </p:custDataLst>
          </p:nvPr>
        </p:nvSpPr>
        <p:spPr bwMode="auto">
          <a:xfrm>
            <a:off x="3886200" y="3307080"/>
            <a:ext cx="533400" cy="1066800"/>
          </a:xfrm>
          <a:custGeom>
            <a:avLst/>
            <a:gdLst>
              <a:gd name="T0" fmla="*/ 0 w 336"/>
              <a:gd name="T1" fmla="*/ 672 h 672"/>
              <a:gd name="T2" fmla="*/ 96 w 336"/>
              <a:gd name="T3" fmla="*/ 432 h 672"/>
              <a:gd name="T4" fmla="*/ 144 w 336"/>
              <a:gd name="T5" fmla="*/ 288 h 672"/>
              <a:gd name="T6" fmla="*/ 192 w 336"/>
              <a:gd name="T7" fmla="*/ 192 h 672"/>
              <a:gd name="T8" fmla="*/ 240 w 336"/>
              <a:gd name="T9" fmla="*/ 96 h 672"/>
              <a:gd name="T10" fmla="*/ 288 w 336"/>
              <a:gd name="T11" fmla="*/ 48 h 672"/>
              <a:gd name="T12" fmla="*/ 336 w 336"/>
              <a:gd name="T13" fmla="*/ 0 h 672"/>
            </a:gdLst>
            <a:ahLst/>
            <a:cxnLst>
              <a:cxn ang="0">
                <a:pos x="T0" y="T1"/>
              </a:cxn>
              <a:cxn ang="0">
                <a:pos x="T2" y="T3"/>
              </a:cxn>
              <a:cxn ang="0">
                <a:pos x="T4" y="T5"/>
              </a:cxn>
              <a:cxn ang="0">
                <a:pos x="T6" y="T7"/>
              </a:cxn>
              <a:cxn ang="0">
                <a:pos x="T8" y="T9"/>
              </a:cxn>
              <a:cxn ang="0">
                <a:pos x="T10" y="T11"/>
              </a:cxn>
              <a:cxn ang="0">
                <a:pos x="T12" y="T13"/>
              </a:cxn>
            </a:cxnLst>
            <a:rect l="0" t="0" r="r" b="b"/>
            <a:pathLst>
              <a:path w="336" h="672">
                <a:moveTo>
                  <a:pt x="0" y="672"/>
                </a:moveTo>
                <a:cubicBezTo>
                  <a:pt x="36" y="584"/>
                  <a:pt x="72" y="496"/>
                  <a:pt x="96" y="432"/>
                </a:cubicBezTo>
                <a:cubicBezTo>
                  <a:pt x="120" y="368"/>
                  <a:pt x="128" y="328"/>
                  <a:pt x="144" y="288"/>
                </a:cubicBezTo>
                <a:cubicBezTo>
                  <a:pt x="160" y="248"/>
                  <a:pt x="176" y="224"/>
                  <a:pt x="192" y="192"/>
                </a:cubicBezTo>
                <a:cubicBezTo>
                  <a:pt x="208" y="160"/>
                  <a:pt x="224" y="120"/>
                  <a:pt x="240" y="96"/>
                </a:cubicBezTo>
                <a:cubicBezTo>
                  <a:pt x="256" y="72"/>
                  <a:pt x="272" y="64"/>
                  <a:pt x="288" y="48"/>
                </a:cubicBezTo>
                <a:cubicBezTo>
                  <a:pt x="304" y="32"/>
                  <a:pt x="320" y="8"/>
                  <a:pt x="336" y="0"/>
                </a:cubicBezTo>
              </a:path>
            </a:pathLst>
          </a:custGeom>
          <a:noFill/>
          <a:ln w="38100" cap="flat" cmpd="sng">
            <a:solidFill>
              <a:srgbClr val="339933"/>
            </a:solidFill>
            <a:prstDash val="solid"/>
            <a:rou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45" name="Freeform 28"/>
          <p:cNvSpPr/>
          <p:nvPr>
            <p:custDataLst>
              <p:tags r:id="rId18"/>
            </p:custDataLst>
          </p:nvPr>
        </p:nvSpPr>
        <p:spPr bwMode="auto">
          <a:xfrm>
            <a:off x="3505200" y="4373880"/>
            <a:ext cx="838200" cy="1092200"/>
          </a:xfrm>
          <a:custGeom>
            <a:avLst/>
            <a:gdLst>
              <a:gd name="T0" fmla="*/ 0 w 528"/>
              <a:gd name="T1" fmla="*/ 0 h 688"/>
              <a:gd name="T2" fmla="*/ 192 w 528"/>
              <a:gd name="T3" fmla="*/ 528 h 688"/>
              <a:gd name="T4" fmla="*/ 384 w 528"/>
              <a:gd name="T5" fmla="*/ 672 h 688"/>
              <a:gd name="T6" fmla="*/ 528 w 528"/>
              <a:gd name="T7" fmla="*/ 432 h 688"/>
            </a:gdLst>
            <a:ahLst/>
            <a:cxnLst>
              <a:cxn ang="0">
                <a:pos x="T0" y="T1"/>
              </a:cxn>
              <a:cxn ang="0">
                <a:pos x="T2" y="T3"/>
              </a:cxn>
              <a:cxn ang="0">
                <a:pos x="T4" y="T5"/>
              </a:cxn>
              <a:cxn ang="0">
                <a:pos x="T6" y="T7"/>
              </a:cxn>
            </a:cxnLst>
            <a:rect l="0" t="0" r="r" b="b"/>
            <a:pathLst>
              <a:path w="528" h="688">
                <a:moveTo>
                  <a:pt x="0" y="0"/>
                </a:moveTo>
                <a:cubicBezTo>
                  <a:pt x="64" y="208"/>
                  <a:pt x="128" y="416"/>
                  <a:pt x="192" y="528"/>
                </a:cubicBezTo>
                <a:cubicBezTo>
                  <a:pt x="256" y="640"/>
                  <a:pt x="328" y="688"/>
                  <a:pt x="384" y="672"/>
                </a:cubicBezTo>
                <a:cubicBezTo>
                  <a:pt x="440" y="656"/>
                  <a:pt x="504" y="480"/>
                  <a:pt x="528" y="432"/>
                </a:cubicBezTo>
              </a:path>
            </a:pathLst>
          </a:custGeom>
          <a:noFill/>
          <a:ln w="38100" cap="flat" cmpd="sng">
            <a:solidFill>
              <a:srgbClr val="FF0000"/>
            </a:solidFill>
            <a:prstDash val="solid"/>
            <a:rou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49" name="Freeform 30"/>
          <p:cNvSpPr/>
          <p:nvPr>
            <p:custDataLst>
              <p:tags r:id="rId19"/>
            </p:custDataLst>
          </p:nvPr>
        </p:nvSpPr>
        <p:spPr bwMode="auto">
          <a:xfrm flipV="1">
            <a:off x="0" y="3322955"/>
            <a:ext cx="1219200" cy="1052830"/>
          </a:xfrm>
          <a:custGeom>
            <a:avLst/>
            <a:gdLst>
              <a:gd name="T0" fmla="*/ 0 w 864"/>
              <a:gd name="T1" fmla="*/ 0 h 480"/>
              <a:gd name="T2" fmla="*/ 432 w 864"/>
              <a:gd name="T3" fmla="*/ 480 h 480"/>
              <a:gd name="T4" fmla="*/ 864 w 864"/>
              <a:gd name="T5" fmla="*/ 0 h 480"/>
            </a:gdLst>
            <a:ahLst/>
            <a:cxnLst>
              <a:cxn ang="0">
                <a:pos x="T0" y="T1"/>
              </a:cxn>
              <a:cxn ang="0">
                <a:pos x="T2" y="T3"/>
              </a:cxn>
              <a:cxn ang="0">
                <a:pos x="T4" y="T5"/>
              </a:cxn>
            </a:cxnLst>
            <a:rect l="0" t="0" r="r" b="b"/>
            <a:pathLst>
              <a:path w="864" h="480">
                <a:moveTo>
                  <a:pt x="0" y="0"/>
                </a:moveTo>
                <a:cubicBezTo>
                  <a:pt x="144" y="240"/>
                  <a:pt x="288" y="480"/>
                  <a:pt x="432" y="480"/>
                </a:cubicBezTo>
                <a:cubicBezTo>
                  <a:pt x="576" y="480"/>
                  <a:pt x="720" y="240"/>
                  <a:pt x="864" y="0"/>
                </a:cubicBezTo>
              </a:path>
            </a:pathLst>
          </a:custGeom>
          <a:noFill/>
          <a:ln w="38100" cap="flat" cmpd="sng">
            <a:solidFill>
              <a:srgbClr val="D6DBAF"/>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50" name="Freeform 31"/>
          <p:cNvSpPr/>
          <p:nvPr>
            <p:custDataLst>
              <p:tags r:id="rId20"/>
            </p:custDataLst>
          </p:nvPr>
        </p:nvSpPr>
        <p:spPr bwMode="auto">
          <a:xfrm flipH="1" flipV="1">
            <a:off x="387350" y="4342130"/>
            <a:ext cx="482600" cy="1005205"/>
          </a:xfrm>
          <a:custGeom>
            <a:avLst/>
            <a:gdLst>
              <a:gd name="T0" fmla="*/ 0 w 288"/>
              <a:gd name="T1" fmla="*/ 0 h 576"/>
              <a:gd name="T2" fmla="*/ 144 w 288"/>
              <a:gd name="T3" fmla="*/ 240 h 576"/>
              <a:gd name="T4" fmla="*/ 288 w 288"/>
              <a:gd name="T5" fmla="*/ 576 h 576"/>
            </a:gdLst>
            <a:ahLst/>
            <a:cxnLst>
              <a:cxn ang="0">
                <a:pos x="T0" y="T1"/>
              </a:cxn>
              <a:cxn ang="0">
                <a:pos x="T2" y="T3"/>
              </a:cxn>
              <a:cxn ang="0">
                <a:pos x="T4" y="T5"/>
              </a:cxn>
            </a:cxnLst>
            <a:rect l="0" t="0" r="r" b="b"/>
            <a:pathLst>
              <a:path w="288" h="576">
                <a:moveTo>
                  <a:pt x="0" y="0"/>
                </a:moveTo>
                <a:cubicBezTo>
                  <a:pt x="48" y="72"/>
                  <a:pt x="96" y="144"/>
                  <a:pt x="144" y="240"/>
                </a:cubicBezTo>
                <a:cubicBezTo>
                  <a:pt x="192" y="336"/>
                  <a:pt x="264" y="528"/>
                  <a:pt x="288" y="576"/>
                </a:cubicBezTo>
              </a:path>
            </a:pathLst>
          </a:custGeom>
          <a:noFill/>
          <a:ln w="57150" cmpd="sng">
            <a:solidFill>
              <a:srgbClr val="D6DBAF"/>
            </a:solidFill>
            <a:rou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47" name="Line 32"/>
          <p:cNvSpPr>
            <a:spLocks noChangeShapeType="1"/>
          </p:cNvSpPr>
          <p:nvPr>
            <p:custDataLst>
              <p:tags r:id="rId21"/>
            </p:custDataLst>
          </p:nvPr>
        </p:nvSpPr>
        <p:spPr bwMode="auto">
          <a:xfrm flipH="1" flipV="1">
            <a:off x="809625" y="2849880"/>
            <a:ext cx="0" cy="2819400"/>
          </a:xfrm>
          <a:prstGeom prst="line">
            <a:avLst/>
          </a:prstGeom>
          <a:noFill/>
          <a:ln w="38100">
            <a:solidFill>
              <a:schemeClr val="dk1"/>
            </a:solidFill>
            <a:round/>
            <a:tailEnd type="arrow"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48" name="Freeform 33"/>
          <p:cNvSpPr/>
          <p:nvPr>
            <p:custDataLst>
              <p:tags r:id="rId22"/>
            </p:custDataLst>
          </p:nvPr>
        </p:nvSpPr>
        <p:spPr bwMode="auto">
          <a:xfrm>
            <a:off x="781050" y="3460750"/>
            <a:ext cx="457200" cy="952500"/>
          </a:xfrm>
          <a:custGeom>
            <a:avLst/>
            <a:gdLst>
              <a:gd name="T0" fmla="*/ 0 w 288"/>
              <a:gd name="T1" fmla="*/ 0 h 576"/>
              <a:gd name="T2" fmla="*/ 144 w 288"/>
              <a:gd name="T3" fmla="*/ 240 h 576"/>
              <a:gd name="T4" fmla="*/ 288 w 288"/>
              <a:gd name="T5" fmla="*/ 576 h 576"/>
            </a:gdLst>
            <a:ahLst/>
            <a:cxnLst>
              <a:cxn ang="0">
                <a:pos x="T0" y="T1"/>
              </a:cxn>
              <a:cxn ang="0">
                <a:pos x="T2" y="T3"/>
              </a:cxn>
              <a:cxn ang="0">
                <a:pos x="T4" y="T5"/>
              </a:cxn>
            </a:cxnLst>
            <a:rect l="0" t="0" r="r" b="b"/>
            <a:pathLst>
              <a:path w="288" h="576">
                <a:moveTo>
                  <a:pt x="0" y="0"/>
                </a:moveTo>
                <a:cubicBezTo>
                  <a:pt x="48" y="72"/>
                  <a:pt x="96" y="144"/>
                  <a:pt x="144" y="240"/>
                </a:cubicBezTo>
                <a:cubicBezTo>
                  <a:pt x="192" y="336"/>
                  <a:pt x="264" y="528"/>
                  <a:pt x="288" y="576"/>
                </a:cubicBezTo>
              </a:path>
            </a:pathLst>
          </a:custGeom>
          <a:noFill/>
          <a:ln w="38100" cmpd="sng">
            <a:solidFill>
              <a:srgbClr val="FF0000"/>
            </a:solidFill>
            <a:rou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52" name="Text Box 36"/>
          <p:cNvSpPr txBox="1">
            <a:spLocks noChangeArrowheads="1"/>
          </p:cNvSpPr>
          <p:nvPr/>
        </p:nvSpPr>
        <p:spPr bwMode="auto">
          <a:xfrm>
            <a:off x="5921058" y="5132705"/>
            <a:ext cx="524510" cy="5219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pPr algn="ctr"/>
            <a:r>
              <a:rPr kumimoji="1" lang="en-US" altLang="zh-CN" sz="2800" b="1" i="1">
                <a:solidFill>
                  <a:srgbClr val="000000"/>
                </a:solidFill>
                <a:latin typeface="黑体" panose="02010609060101010101" pitchFamily="49" charset="-122"/>
                <a:ea typeface="黑体" panose="02010609060101010101" pitchFamily="49" charset="-122"/>
              </a:rPr>
              <a:t>U</a:t>
            </a:r>
            <a:r>
              <a:rPr kumimoji="1" lang="en-US" altLang="zh-CN" sz="2800" b="1" baseline="-25000">
                <a:solidFill>
                  <a:srgbClr val="000000"/>
                </a:solidFill>
                <a:latin typeface="黑体" panose="02010609060101010101" pitchFamily="49" charset="-122"/>
                <a:ea typeface="黑体" panose="02010609060101010101" pitchFamily="49" charset="-122"/>
              </a:rPr>
              <a:t>2</a:t>
            </a:r>
            <a:endParaRPr kumimoji="1" lang="en-US" altLang="zh-CN" sz="2800" b="1" baseline="-25000">
              <a:solidFill>
                <a:srgbClr val="000000"/>
              </a:solidFill>
              <a:latin typeface="黑体" panose="02010609060101010101" pitchFamily="49" charset="-122"/>
              <a:ea typeface="黑体" panose="02010609060101010101" pitchFamily="49" charset="-122"/>
            </a:endParaRPr>
          </a:p>
        </p:txBody>
      </p:sp>
      <p:sp>
        <p:nvSpPr>
          <p:cNvPr id="53" name="Line 37"/>
          <p:cNvSpPr>
            <a:spLocks noChangeShapeType="1"/>
          </p:cNvSpPr>
          <p:nvPr>
            <p:custDataLst>
              <p:tags r:id="rId23"/>
            </p:custDataLst>
          </p:nvPr>
        </p:nvSpPr>
        <p:spPr bwMode="auto">
          <a:xfrm rot="14282560" flipV="1">
            <a:off x="6033770" y="3727450"/>
            <a:ext cx="1148080" cy="0"/>
          </a:xfrm>
          <a:prstGeom prst="line">
            <a:avLst/>
          </a:prstGeom>
          <a:noFill/>
          <a:ln w="38100">
            <a:solidFill>
              <a:srgbClr val="000000"/>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54" name="Line 38"/>
          <p:cNvSpPr>
            <a:spLocks noChangeShapeType="1"/>
          </p:cNvSpPr>
          <p:nvPr>
            <p:custDataLst>
              <p:tags r:id="rId24"/>
            </p:custDataLst>
          </p:nvPr>
        </p:nvSpPr>
        <p:spPr bwMode="auto">
          <a:xfrm rot="17727960" flipH="1" flipV="1">
            <a:off x="5981700" y="4710430"/>
            <a:ext cx="1219200" cy="76200"/>
          </a:xfrm>
          <a:prstGeom prst="line">
            <a:avLst/>
          </a:prstGeom>
          <a:noFill/>
          <a:ln w="38100">
            <a:solidFill>
              <a:srgbClr val="000000"/>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55" name="Line 39"/>
          <p:cNvSpPr>
            <a:spLocks noChangeShapeType="1"/>
          </p:cNvSpPr>
          <p:nvPr>
            <p:custDataLst>
              <p:tags r:id="rId25"/>
            </p:custDataLst>
          </p:nvPr>
        </p:nvSpPr>
        <p:spPr bwMode="auto">
          <a:xfrm flipV="1">
            <a:off x="6877050" y="4199255"/>
            <a:ext cx="1179830" cy="0"/>
          </a:xfrm>
          <a:prstGeom prst="line">
            <a:avLst/>
          </a:prstGeom>
          <a:noFill/>
          <a:ln w="38100">
            <a:solidFill>
              <a:srgbClr val="000000"/>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56" name="Text Box 40"/>
          <p:cNvSpPr txBox="1">
            <a:spLocks noChangeArrowheads="1"/>
          </p:cNvSpPr>
          <p:nvPr/>
        </p:nvSpPr>
        <p:spPr bwMode="auto">
          <a:xfrm>
            <a:off x="8080058" y="3878580"/>
            <a:ext cx="524510" cy="5219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pPr algn="ctr"/>
            <a:r>
              <a:rPr kumimoji="1" lang="en-US" altLang="zh-CN" sz="2800" b="1" i="1">
                <a:solidFill>
                  <a:srgbClr val="000000"/>
                </a:solidFill>
                <a:latin typeface="黑体" panose="02010609060101010101" pitchFamily="49" charset="-122"/>
                <a:ea typeface="黑体" panose="02010609060101010101" pitchFamily="49" charset="-122"/>
              </a:rPr>
              <a:t>U</a:t>
            </a:r>
            <a:r>
              <a:rPr kumimoji="1" lang="en-US" altLang="zh-CN" sz="2800" b="1" baseline="-25000">
                <a:solidFill>
                  <a:srgbClr val="000000"/>
                </a:solidFill>
                <a:latin typeface="黑体" panose="02010609060101010101" pitchFamily="49" charset="-122"/>
                <a:ea typeface="黑体" panose="02010609060101010101" pitchFamily="49" charset="-122"/>
              </a:rPr>
              <a:t>1</a:t>
            </a:r>
            <a:endParaRPr kumimoji="1" lang="en-US" altLang="zh-CN" sz="2800" b="1" baseline="-25000">
              <a:solidFill>
                <a:srgbClr val="000000"/>
              </a:solidFill>
              <a:latin typeface="黑体" panose="02010609060101010101" pitchFamily="49" charset="-122"/>
              <a:ea typeface="黑体" panose="02010609060101010101" pitchFamily="49" charset="-122"/>
            </a:endParaRPr>
          </a:p>
        </p:txBody>
      </p:sp>
      <p:sp>
        <p:nvSpPr>
          <p:cNvPr id="57" name="Text Box 41"/>
          <p:cNvSpPr txBox="1">
            <a:spLocks noChangeArrowheads="1"/>
          </p:cNvSpPr>
          <p:nvPr/>
        </p:nvSpPr>
        <p:spPr bwMode="auto">
          <a:xfrm>
            <a:off x="8087995" y="3640138"/>
            <a:ext cx="363220"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99"/>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pPr algn="ctr"/>
            <a:r>
              <a:rPr kumimoji="1" lang="en-US" altLang="zh-CN" sz="2400" b="1">
                <a:solidFill>
                  <a:srgbClr val="000000"/>
                </a:solidFill>
                <a:latin typeface="黑体" panose="02010609060101010101" pitchFamily="49" charset="-122"/>
                <a:ea typeface="黑体" panose="02010609060101010101" pitchFamily="49" charset="-122"/>
              </a:rPr>
              <a:t> .</a:t>
            </a:r>
            <a:endParaRPr kumimoji="1" lang="en-US" altLang="zh-CN" sz="2400" b="1">
              <a:solidFill>
                <a:srgbClr val="000000"/>
              </a:solidFill>
              <a:latin typeface="黑体" panose="02010609060101010101" pitchFamily="49" charset="-122"/>
              <a:ea typeface="黑体" panose="02010609060101010101" pitchFamily="49" charset="-122"/>
            </a:endParaRPr>
          </a:p>
        </p:txBody>
      </p:sp>
      <p:sp>
        <p:nvSpPr>
          <p:cNvPr id="58" name="Text Box 42"/>
          <p:cNvSpPr txBox="1">
            <a:spLocks noChangeArrowheads="1"/>
          </p:cNvSpPr>
          <p:nvPr/>
        </p:nvSpPr>
        <p:spPr bwMode="auto">
          <a:xfrm>
            <a:off x="5928995" y="4899343"/>
            <a:ext cx="363220"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pPr algn="ctr"/>
            <a:r>
              <a:rPr kumimoji="1" lang="en-US" altLang="zh-CN" sz="2400" b="1">
                <a:solidFill>
                  <a:srgbClr val="000000"/>
                </a:solidFill>
                <a:latin typeface="黑体" panose="02010609060101010101" pitchFamily="49" charset="-122"/>
                <a:ea typeface="黑体" panose="02010609060101010101" pitchFamily="49" charset="-122"/>
              </a:rPr>
              <a:t> .</a:t>
            </a:r>
            <a:endParaRPr kumimoji="1" lang="en-US" altLang="zh-CN" sz="2400" b="1">
              <a:solidFill>
                <a:srgbClr val="000000"/>
              </a:solidFill>
              <a:latin typeface="黑体" panose="02010609060101010101" pitchFamily="49" charset="-122"/>
              <a:ea typeface="黑体" panose="02010609060101010101" pitchFamily="49" charset="-122"/>
            </a:endParaRPr>
          </a:p>
        </p:txBody>
      </p:sp>
      <p:sp>
        <p:nvSpPr>
          <p:cNvPr id="59" name="Oval 43"/>
          <p:cNvSpPr>
            <a:spLocks noChangeArrowheads="1"/>
          </p:cNvSpPr>
          <p:nvPr>
            <p:custDataLst>
              <p:tags r:id="rId26"/>
            </p:custDataLst>
          </p:nvPr>
        </p:nvSpPr>
        <p:spPr bwMode="auto">
          <a:xfrm>
            <a:off x="6553200" y="3910330"/>
            <a:ext cx="609600" cy="609600"/>
          </a:xfrm>
          <a:prstGeom prst="ellipse">
            <a:avLst/>
          </a:prstGeom>
          <a:noFill/>
          <a:ln w="28575">
            <a:solidFill>
              <a:srgbClr val="000099"/>
            </a:solidFill>
            <a:round/>
          </a:ln>
          <a:effectLst/>
          <a:extLst>
            <a:ext uri="{909E8E84-426E-40DD-AFC4-6F175D3DCCD1}">
              <a14:hiddenFill xmlns:a14="http://schemas.microsoft.com/office/drawing/2010/main">
                <a:solidFill>
                  <a:srgbClr val="008080"/>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60" name="Text Box 44"/>
          <p:cNvSpPr txBox="1">
            <a:spLocks noChangeArrowheads="1"/>
          </p:cNvSpPr>
          <p:nvPr>
            <p:custDataLst>
              <p:tags r:id="rId27"/>
            </p:custDataLst>
          </p:nvPr>
        </p:nvSpPr>
        <p:spPr bwMode="auto">
          <a:xfrm>
            <a:off x="7010400" y="3529330"/>
            <a:ext cx="1143000" cy="5835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spcBef>
                <a:spcPct val="50000"/>
              </a:spcBef>
            </a:pPr>
            <a:r>
              <a:rPr kumimoji="1" lang="en-US" altLang="zh-CN" sz="2400" b="1">
                <a:solidFill>
                  <a:schemeClr val="dk1"/>
                </a:solidFill>
                <a:latin typeface="黑体" panose="02010609060101010101" pitchFamily="49" charset="-122"/>
                <a:ea typeface="黑体" panose="02010609060101010101" pitchFamily="49" charset="-122"/>
                <a:cs typeface="黑体" panose="02010609060101010101" pitchFamily="49" charset="-122"/>
              </a:rPr>
              <a:t>120</a:t>
            </a:r>
            <a:r>
              <a:rPr kumimoji="1" lang="en-US" altLang="zh-CN" sz="3200" b="1">
                <a:solidFill>
                  <a:schemeClr val="dk1"/>
                </a:solidFill>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rPr>
              <a:t>°</a:t>
            </a:r>
            <a:endParaRPr kumimoji="1" lang="en-US" altLang="zh-CN" sz="3200" b="1">
              <a:solidFill>
                <a:schemeClr val="dk1"/>
              </a:solidFill>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endParaRPr>
          </a:p>
        </p:txBody>
      </p:sp>
      <p:sp>
        <p:nvSpPr>
          <p:cNvPr id="61" name="Rectangle 45"/>
          <p:cNvSpPr>
            <a:spLocks noChangeArrowheads="1"/>
          </p:cNvSpPr>
          <p:nvPr>
            <p:custDataLst>
              <p:tags r:id="rId28"/>
            </p:custDataLst>
          </p:nvPr>
        </p:nvSpPr>
        <p:spPr bwMode="auto">
          <a:xfrm>
            <a:off x="6757988" y="4367530"/>
            <a:ext cx="1090930" cy="5835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ctr">
              <a:spcBef>
                <a:spcPct val="50000"/>
              </a:spcBef>
            </a:pPr>
            <a:r>
              <a:rPr kumimoji="1" lang="en-US" altLang="zh-CN" sz="2400" b="1">
                <a:solidFill>
                  <a:schemeClr val="dk1"/>
                </a:solidFill>
                <a:latin typeface="黑体" panose="02010609060101010101" pitchFamily="49" charset="-122"/>
                <a:ea typeface="黑体" panose="02010609060101010101" pitchFamily="49" charset="-122"/>
                <a:cs typeface="黑体" panose="02010609060101010101" pitchFamily="49" charset="-122"/>
              </a:rPr>
              <a:t>120</a:t>
            </a:r>
            <a:r>
              <a:rPr kumimoji="1" lang="en-US" altLang="zh-CN" sz="3200" b="1">
                <a:solidFill>
                  <a:schemeClr val="dk1"/>
                </a:solidFill>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rPr>
              <a:t>°</a:t>
            </a:r>
            <a:endParaRPr kumimoji="1" lang="en-US" altLang="zh-CN" sz="3200" b="1">
              <a:solidFill>
                <a:schemeClr val="dk1"/>
              </a:solidFill>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endParaRPr>
          </a:p>
        </p:txBody>
      </p:sp>
      <p:sp>
        <p:nvSpPr>
          <p:cNvPr id="62" name="Rectangle 46"/>
          <p:cNvSpPr>
            <a:spLocks noChangeArrowheads="1"/>
          </p:cNvSpPr>
          <p:nvPr>
            <p:custDataLst>
              <p:tags r:id="rId29"/>
            </p:custDataLst>
          </p:nvPr>
        </p:nvSpPr>
        <p:spPr bwMode="auto">
          <a:xfrm>
            <a:off x="5770563" y="3910330"/>
            <a:ext cx="1090930" cy="5835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ctr">
              <a:spcBef>
                <a:spcPct val="50000"/>
              </a:spcBef>
            </a:pPr>
            <a:r>
              <a:rPr kumimoji="1" lang="en-US" altLang="zh-CN" sz="2400" b="1">
                <a:solidFill>
                  <a:schemeClr val="dk1"/>
                </a:solidFill>
                <a:latin typeface="黑体" panose="02010609060101010101" pitchFamily="49" charset="-122"/>
                <a:ea typeface="黑体" panose="02010609060101010101" pitchFamily="49" charset="-122"/>
                <a:cs typeface="黑体" panose="02010609060101010101" pitchFamily="49" charset="-122"/>
              </a:rPr>
              <a:t>120</a:t>
            </a:r>
            <a:r>
              <a:rPr kumimoji="1" lang="en-US" altLang="zh-CN" sz="3200" b="1">
                <a:solidFill>
                  <a:schemeClr val="dk1"/>
                </a:solidFill>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rPr>
              <a:t>°</a:t>
            </a:r>
            <a:endParaRPr kumimoji="1" lang="en-US" altLang="zh-CN" sz="3200" b="1">
              <a:solidFill>
                <a:schemeClr val="dk1"/>
              </a:solidFill>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endParaRPr>
          </a:p>
        </p:txBody>
      </p:sp>
      <p:sp>
        <p:nvSpPr>
          <p:cNvPr id="64" name="Text Box 48"/>
          <p:cNvSpPr txBox="1">
            <a:spLocks noChangeArrowheads="1"/>
          </p:cNvSpPr>
          <p:nvPr/>
        </p:nvSpPr>
        <p:spPr bwMode="auto">
          <a:xfrm>
            <a:off x="5638800" y="2894330"/>
            <a:ext cx="838200" cy="5219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algn="ctr"/>
            <a:r>
              <a:rPr kumimoji="1" lang="en-US" altLang="zh-CN" sz="2800" b="1" i="1">
                <a:solidFill>
                  <a:srgbClr val="000000"/>
                </a:solidFill>
                <a:latin typeface="黑体" panose="02010609060101010101" pitchFamily="49" charset="-122"/>
                <a:ea typeface="黑体" panose="02010609060101010101" pitchFamily="49" charset="-122"/>
              </a:rPr>
              <a:t>U</a:t>
            </a:r>
            <a:r>
              <a:rPr kumimoji="1" lang="en-US" altLang="zh-CN" sz="2800" b="1" baseline="-25000">
                <a:solidFill>
                  <a:srgbClr val="000000"/>
                </a:solidFill>
                <a:latin typeface="黑体" panose="02010609060101010101" pitchFamily="49" charset="-122"/>
                <a:ea typeface="黑体" panose="02010609060101010101" pitchFamily="49" charset="-122"/>
              </a:rPr>
              <a:t>3</a:t>
            </a:r>
            <a:endParaRPr kumimoji="1" lang="en-US" altLang="zh-CN" sz="2800" b="1" baseline="-25000">
              <a:solidFill>
                <a:srgbClr val="000000"/>
              </a:solidFill>
              <a:latin typeface="黑体" panose="02010609060101010101" pitchFamily="49" charset="-122"/>
              <a:ea typeface="黑体" panose="02010609060101010101" pitchFamily="49" charset="-122"/>
            </a:endParaRPr>
          </a:p>
        </p:txBody>
      </p:sp>
      <p:sp>
        <p:nvSpPr>
          <p:cNvPr id="65" name="Text Box 49"/>
          <p:cNvSpPr txBox="1">
            <a:spLocks noChangeArrowheads="1"/>
          </p:cNvSpPr>
          <p:nvPr/>
        </p:nvSpPr>
        <p:spPr bwMode="auto">
          <a:xfrm>
            <a:off x="5784215" y="2665413"/>
            <a:ext cx="363220"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pPr algn="ctr"/>
            <a:r>
              <a:rPr kumimoji="1" lang="en-US" altLang="zh-CN" sz="2400" b="1">
                <a:solidFill>
                  <a:srgbClr val="000000"/>
                </a:solidFill>
                <a:latin typeface="黑体" panose="02010609060101010101" pitchFamily="49" charset="-122"/>
                <a:ea typeface="黑体" panose="02010609060101010101" pitchFamily="49" charset="-122"/>
              </a:rPr>
              <a:t> .</a:t>
            </a:r>
            <a:endParaRPr kumimoji="1" lang="en-US" altLang="zh-CN" sz="2400" b="1">
              <a:solidFill>
                <a:srgbClr val="000000"/>
              </a:solidFill>
              <a:latin typeface="黑体" panose="02010609060101010101" pitchFamily="49" charset="-122"/>
              <a:ea typeface="黑体" panose="02010609060101010101" pitchFamily="49" charset="-122"/>
            </a:endParaRPr>
          </a:p>
        </p:txBody>
      </p:sp>
      <p:sp>
        <p:nvSpPr>
          <p:cNvPr id="2" name="Rectangle 2"/>
          <p:cNvSpPr>
            <a:spLocks noGrp="1"/>
          </p:cNvSpPr>
          <p:nvPr>
            <p:custDataLst>
              <p:tags r:id="rId30"/>
            </p:custDataLst>
          </p:nvPr>
        </p:nvSpPr>
        <p:spPr>
          <a:xfrm>
            <a:off x="6985" y="963930"/>
            <a:ext cx="4950460" cy="587375"/>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sym typeface="+mn-ea"/>
              </a:rPr>
              <a:t>一、</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rPr>
              <a:t>三相交流电动势的产生</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endParaRPr>
          </a:p>
        </p:txBody>
      </p:sp>
      <p:grpSp>
        <p:nvGrpSpPr>
          <p:cNvPr id="9" name="组合 8"/>
          <p:cNvGrpSpPr/>
          <p:nvPr/>
        </p:nvGrpSpPr>
        <p:grpSpPr>
          <a:xfrm>
            <a:off x="6985" y="414655"/>
            <a:ext cx="9143365" cy="461010"/>
            <a:chOff x="11" y="653"/>
            <a:chExt cx="14399" cy="726"/>
          </a:xfrm>
        </p:grpSpPr>
        <p:grpSp>
          <p:nvGrpSpPr>
            <p:cNvPr id="3" name="组合 2"/>
            <p:cNvGrpSpPr/>
            <p:nvPr/>
          </p:nvGrpSpPr>
          <p:grpSpPr>
            <a:xfrm rot="0">
              <a:off x="6546" y="653"/>
              <a:ext cx="7864" cy="640"/>
              <a:chOff x="6546" y="653"/>
              <a:chExt cx="7864" cy="640"/>
            </a:xfrm>
          </p:grpSpPr>
          <p:grpSp>
            <p:nvGrpSpPr>
              <p:cNvPr id="4" name="组合 3"/>
              <p:cNvGrpSpPr/>
              <p:nvPr/>
            </p:nvGrpSpPr>
            <p:grpSpPr>
              <a:xfrm rot="0">
                <a:off x="6546" y="653"/>
                <a:ext cx="7865" cy="628"/>
                <a:chOff x="4774" y="800"/>
                <a:chExt cx="7865" cy="628"/>
              </a:xfrm>
            </p:grpSpPr>
            <p:sp>
              <p:nvSpPr>
                <p:cNvPr id="5" name="文本框 4"/>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6" name="文本框 5"/>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7" name="文本框 6"/>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8" name="文本框 7"/>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0" name="直接连接符 9"/>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11" name="文本框 10"/>
            <p:cNvSpPr txBox="1"/>
            <p:nvPr/>
          </p:nvSpPr>
          <p:spPr>
            <a:xfrm>
              <a:off x="11" y="654"/>
              <a:ext cx="12276" cy="725"/>
            </a:xfrm>
            <a:prstGeom prst="rect">
              <a:avLst/>
            </a:prstGeom>
            <a:noFill/>
          </p:spPr>
          <p:txBody>
            <a:bodyPr wrap="square" rtlCol="0" anchor="t">
              <a:spAutoFit/>
            </a:bodyPr>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三相交流电源</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Tree>
    <p:custDataLst>
      <p:tags r:id="rId3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type="lt">
                                    <p:tmPct val="100000"/>
                                  </p:iterate>
                                  <p:childTnLst>
                                    <p:set>
                                      <p:cBhvr>
                                        <p:cTn id="11" dur="1" fill="hold">
                                          <p:stCondLst>
                                            <p:cond delay="0"/>
                                          </p:stCondLst>
                                        </p:cTn>
                                        <p:tgtEl>
                                          <p:spTgt spid="19"/>
                                        </p:tgtEl>
                                        <p:attrNameLst>
                                          <p:attrName>style.visibility</p:attrName>
                                        </p:attrNameLst>
                                      </p:cBhvr>
                                      <p:to>
                                        <p:strVal val="visible"/>
                                      </p:to>
                                    </p:set>
                                    <p:animEffect transition="in" filter="wipe(left)">
                                      <p:cBhvr>
                                        <p:cTn id="12" dur="75"/>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nimBg="1" autoUpdateAnimBg="0"/>
      <p:bldP spid="19" grpId="0" bldLvl="0" animBg="1" autoUpdateAnimBg="0"/>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4.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2"/>
  <p:tag name="KSO_WM_UNIT_LAYERLEVEL" val="1"/>
  <p:tag name="KSO_WM_TAG_VERSION" val="1.0"/>
  <p:tag name="KSO_WM_BEAUTIFY_FLAG" val="#wm#"/>
</p:tagLst>
</file>

<file path=ppt/tags/tag10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5.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Lst>
</file>

<file path=ppt/tags/tag116.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7.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8.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9.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5908"/>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5908"/>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6.xml><?xml version="1.0" encoding="utf-8"?>
<p:tagLst xmlns:p="http://schemas.openxmlformats.org/presentationml/2006/main">
  <p:tag name="KSO_WM_COMBINE_RELATE_SLIDE_ID" val="background20175070_1"/>
  <p:tag name="KSO_WM_TEMPLATE_SUBCATEGORY" val="combine"/>
  <p:tag name="KSO_WM_TEMPLATE_THUMBS_INDEX" val="1、4、5、6、12、13、18、24、30、31、32、33"/>
  <p:tag name="KSO_WM_TAG_VERSION" val="1.0"/>
  <p:tag name="KSO_WM_BEAUTIFY_FLAG" val="#wm#"/>
  <p:tag name="KSO_WM_TEMPLATE_CATEGORY" val="custom"/>
  <p:tag name="KSO_WM_TEMPLATE_INDEX" val="20175908"/>
  <p:tag name="KSO_WM_TEMPLATE_MASTER_TYPE" val="1"/>
</p:tagLst>
</file>

<file path=ppt/tags/tag127.xml><?xml version="1.0" encoding="utf-8"?>
<p:tagLst xmlns:p="http://schemas.openxmlformats.org/presentationml/2006/main">
  <p:tag name="KSO_WM_BEAUTIFY_FLAG" val=""/>
</p:tagLst>
</file>

<file path=ppt/tags/tag12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29.xml><?xml version="1.0" encoding="utf-8"?>
<p:tagLst xmlns:p="http://schemas.openxmlformats.org/presentationml/2006/main">
  <p:tag name="KSO_WM_UNIT_LINE_FORE_SCHEMECOLOR_INDEX_BRIGHTNESS" val="0"/>
  <p:tag name="KSO_WM_UNIT_LINE_FORE_SCHEMECOLOR_INDEX" val="14"/>
  <p:tag name="KSO_WM_UNIT_LINE_FILL_TYPE" val="2"/>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UNIT_TEXT_FILL_FORE_SCHEMECOLOR_INDEX_BRIGHTNESS" val="0"/>
  <p:tag name="KSO_WM_UNIT_TEXT_FILL_FORE_SCHEMECOLOR_INDEX" val="14"/>
  <p:tag name="KSO_WM_UNIT_TEXT_FILL_TYPE" val="1"/>
</p:tagLst>
</file>

<file path=ppt/tags/tag13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32.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33.xml><?xml version="1.0" encoding="utf-8"?>
<p:tagLst xmlns:p="http://schemas.openxmlformats.org/presentationml/2006/main">
  <p:tag name="KSO_WM_SLIDE_BK_DARK_LIGHT" val="2"/>
  <p:tag name="KSO_WM_SLIDE_BACKGROUND_TYPE" val="general"/>
</p:tagLst>
</file>

<file path=ppt/tags/tag134.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35.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36.xml><?xml version="1.0" encoding="utf-8"?>
<p:tagLst xmlns:p="http://schemas.openxmlformats.org/presentationml/2006/main">
  <p:tag name="KSO_WM_SLIDE_BK_DARK_LIGHT" val="2"/>
  <p:tag name="KSO_WM_SLIDE_BACKGROUND_TYPE" val="general"/>
</p:tagLst>
</file>

<file path=ppt/tags/tag137.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38.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39.xml><?xml version="1.0" encoding="utf-8"?>
<p:tagLst xmlns:p="http://schemas.openxmlformats.org/presentationml/2006/main">
  <p:tag name="KSO_WM_SLIDE_BK_DARK_LIGHT" val="2"/>
  <p:tag name="KSO_WM_SLIDE_BACKGROUND_TYPE" val="general"/>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41.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42.xml><?xml version="1.0" encoding="utf-8"?>
<p:tagLst xmlns:p="http://schemas.openxmlformats.org/presentationml/2006/main">
  <p:tag name="KSO_WM_SLIDE_BK_DARK_LIGHT" val="2"/>
  <p:tag name="KSO_WM_SLIDE_BACKGROUND_TYPE" val="general"/>
</p:tagLst>
</file>

<file path=ppt/tags/tag143.xml><?xml version="1.0" encoding="utf-8"?>
<p:tagLst xmlns:p="http://schemas.openxmlformats.org/presentationml/2006/main">
  <p:tag name="KSO_WM_BEAUTIFY_FLAG" val=""/>
</p:tagLst>
</file>

<file path=ppt/tags/tag144.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4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9.xml><?xml version="1.0" encoding="utf-8"?>
<p:tagLst xmlns:p="http://schemas.openxmlformats.org/presentationml/2006/main">
  <p:tag name="KSO_WM_UNIT_TEXT_FILL_FORE_SCHEMECOLOR_INDEX_BRIGHTNESS" val="0"/>
  <p:tag name="KSO_WM_UNIT_TEXT_FILL_FORE_SCHEMECOLOR_INDEX" val="6"/>
  <p:tag name="KSO_WM_UNIT_TEXT_FILL_TYPE" val="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16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3.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164.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16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7.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16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17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3.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17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6.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17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9.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0.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181.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182.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183.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184.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18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8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8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8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8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9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9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9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9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9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9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9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9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9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0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0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0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0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0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0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0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0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0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1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1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1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1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1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16.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217.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218.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219.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221.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22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2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2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2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2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2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2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2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0.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23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3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3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3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35.xml><?xml version="1.0" encoding="utf-8"?>
<p:tagLst xmlns:p="http://schemas.openxmlformats.org/presentationml/2006/main">
  <p:tag name="KSO_WM_SLIDE_BK_DARK_LIGHT" val="2"/>
  <p:tag name="KSO_WM_SLIDE_BACKGROUND_TYPE" val="general"/>
</p:tagLst>
</file>

<file path=ppt/tags/tag23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3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3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3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4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4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4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4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4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4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4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4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4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0.xml><?xml version="1.0" encoding="utf-8"?>
<p:tagLst xmlns:p="http://schemas.openxmlformats.org/presentationml/2006/main">
  <p:tag name="KSO_WM_UNIT_TEXT_FILL_FORE_SCHEMECOLOR_INDEX_BRIGHTNESS" val="0"/>
  <p:tag name="KSO_WM_UNIT_TEXT_FILL_FORE_SCHEMECOLOR_INDEX" val="6"/>
  <p:tag name="KSO_WM_UNIT_TEXT_FILL_TYPE" val="1"/>
</p:tagLst>
</file>

<file path=ppt/tags/tag251.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25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5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54.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255.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25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5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58.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25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61.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26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6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64.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26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6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67.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26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6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0.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271.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272.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273.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274.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275.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27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7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7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7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8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8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8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8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8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8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8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8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8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9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9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9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9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9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9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9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9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9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0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0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0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0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0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0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07.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08.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09.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0.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11.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12.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1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1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1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1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1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1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1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2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21.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2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2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2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2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2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27.xml><?xml version="1.0" encoding="utf-8"?>
<p:tagLst xmlns:p="http://schemas.openxmlformats.org/presentationml/2006/main">
  <p:tag name="KSO_WM_UNIT_LINE_FORE_SCHEMECOLOR_INDEX_BRIGHTNESS" val="0"/>
  <p:tag name="KSO_WM_UNIT_LINE_FORE_SCHEMECOLOR_INDEX" val="6"/>
  <p:tag name="KSO_WM_UNIT_LINE_FILL_TYPE" val="2"/>
  <p:tag name="KSO_WM_UNIT_TEXT_FILL_FORE_SCHEMECOLOR_INDEX_BRIGHTNESS" val="0"/>
  <p:tag name="KSO_WM_UNIT_TEXT_FILL_FORE_SCHEMECOLOR_INDEX" val="13"/>
  <p:tag name="KSO_WM_UNIT_TEXT_FILL_TYPE" val="1"/>
</p:tagLst>
</file>

<file path=ppt/tags/tag328.xml><?xml version="1.0" encoding="utf-8"?>
<p:tagLst xmlns:p="http://schemas.openxmlformats.org/presentationml/2006/main">
  <p:tag name="KSO_WM_UNIT_LINE_FORE_SCHEMECOLOR_INDEX_BRIGHTNESS" val="0"/>
  <p:tag name="KSO_WM_UNIT_LINE_FORE_SCHEMECOLOR_INDEX" val="6"/>
  <p:tag name="KSO_WM_UNIT_LINE_FILL_TYPE" val="2"/>
  <p:tag name="KSO_WM_UNIT_TEXT_FILL_FORE_SCHEMECOLOR_INDEX_BRIGHTNESS" val="0"/>
  <p:tag name="KSO_WM_UNIT_TEXT_FILL_FORE_SCHEMECOLOR_INDEX" val="13"/>
  <p:tag name="KSO_WM_UNIT_TEXT_FILL_TYPE" val="1"/>
</p:tagLst>
</file>

<file path=ppt/tags/tag329.xml><?xml version="1.0" encoding="utf-8"?>
<p:tagLst xmlns:p="http://schemas.openxmlformats.org/presentationml/2006/main">
  <p:tag name="KSO_WM_UNIT_LINE_FORE_SCHEMECOLOR_INDEX_BRIGHTNESS" val="0"/>
  <p:tag name="KSO_WM_UNIT_LINE_FORE_SCHEMECOLOR_INDEX" val="6"/>
  <p:tag name="KSO_WM_UNIT_LINE_FILL_TYPE" val="2"/>
  <p:tag name="KSO_WM_UNIT_TEXT_FILL_FORE_SCHEMECOLOR_INDEX_BRIGHTNESS" val="0"/>
  <p:tag name="KSO_WM_UNIT_TEXT_FILL_FORE_SCHEMECOLOR_INDEX" val="13"/>
  <p:tag name="KSO_WM_UNIT_TEXT_FILL_TYPE" val="1"/>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0.xml><?xml version="1.0" encoding="utf-8"?>
<p:tagLst xmlns:p="http://schemas.openxmlformats.org/presentationml/2006/main">
  <p:tag name="KSO_WM_UNIT_LINE_FORE_SCHEMECOLOR_INDEX_BRIGHTNESS" val="0"/>
  <p:tag name="KSO_WM_UNIT_LINE_FORE_SCHEMECOLOR_INDEX" val="6"/>
  <p:tag name="KSO_WM_UNIT_LINE_FILL_TYPE" val="2"/>
  <p:tag name="KSO_WM_UNIT_TEXT_FILL_FORE_SCHEMECOLOR_INDEX_BRIGHTNESS" val="0"/>
  <p:tag name="KSO_WM_UNIT_TEXT_FILL_FORE_SCHEMECOLOR_INDEX" val="13"/>
  <p:tag name="KSO_WM_UNIT_TEXT_FILL_TYPE" val="1"/>
</p:tagLst>
</file>

<file path=ppt/tags/tag331.xml><?xml version="1.0" encoding="utf-8"?>
<p:tagLst xmlns:p="http://schemas.openxmlformats.org/presentationml/2006/main">
  <p:tag name="KSO_WM_UNIT_LINE_FORE_SCHEMECOLOR_INDEX_BRIGHTNESS" val="0"/>
  <p:tag name="KSO_WM_UNIT_LINE_FORE_SCHEMECOLOR_INDEX" val="6"/>
  <p:tag name="KSO_WM_UNIT_LINE_FILL_TYPE" val="2"/>
  <p:tag name="KSO_WM_UNIT_TEXT_FILL_FORE_SCHEMECOLOR_INDEX_BRIGHTNESS" val="0"/>
  <p:tag name="KSO_WM_UNIT_TEXT_FILL_FORE_SCHEMECOLOR_INDEX" val="13"/>
  <p:tag name="KSO_WM_UNIT_TEXT_FILL_TYPE" val="1"/>
</p:tagLst>
</file>

<file path=ppt/tags/tag332.xml><?xml version="1.0" encoding="utf-8"?>
<p:tagLst xmlns:p="http://schemas.openxmlformats.org/presentationml/2006/main">
  <p:tag name="KSO_WM_UNIT_LINE_FORE_SCHEMECOLOR_INDEX_BRIGHTNESS" val="0"/>
  <p:tag name="KSO_WM_UNIT_LINE_FORE_SCHEMECOLOR_INDEX" val="6"/>
  <p:tag name="KSO_WM_UNIT_LINE_FILL_TYPE" val="2"/>
  <p:tag name="KSO_WM_UNIT_TEXT_FILL_FORE_SCHEMECOLOR_INDEX_BRIGHTNESS" val="0"/>
  <p:tag name="KSO_WM_UNIT_TEXT_FILL_FORE_SCHEMECOLOR_INDEX" val="13"/>
  <p:tag name="KSO_WM_UNIT_TEXT_FILL_TYPE" val="1"/>
</p:tagLst>
</file>

<file path=ppt/tags/tag33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8.xml><?xml version="1.0" encoding="utf-8"?>
<p:tagLst xmlns:p="http://schemas.openxmlformats.org/presentationml/2006/main">
  <p:tag name="KSO_WM_UNIT_LINE_FORE_SCHEMECOLOR_INDEX_BRIGHTNESS" val="0"/>
  <p:tag name="KSO_WM_UNIT_LINE_FORE_SCHEMECOLOR_INDEX" val="6"/>
  <p:tag name="KSO_WM_UNIT_LINE_FILL_TYPE" val="2"/>
  <p:tag name="KSO_WM_UNIT_TEXT_FILL_FORE_SCHEMECOLOR_INDEX_BRIGHTNESS" val="0"/>
  <p:tag name="KSO_WM_UNIT_TEXT_FILL_FORE_SCHEMECOLOR_INDEX" val="13"/>
  <p:tag name="KSO_WM_UNIT_TEXT_FILL_TYPE" val="1"/>
</p:tagLst>
</file>

<file path=ppt/tags/tag339.xml><?xml version="1.0" encoding="utf-8"?>
<p:tagLst xmlns:p="http://schemas.openxmlformats.org/presentationml/2006/main">
  <p:tag name="KSO_WM_UNIT_LINE_FORE_SCHEMECOLOR_INDEX_BRIGHTNESS" val="0"/>
  <p:tag name="KSO_WM_UNIT_LINE_FORE_SCHEMECOLOR_INDEX" val="6"/>
  <p:tag name="KSO_WM_UNIT_LINE_FILL_TYPE" val="2"/>
  <p:tag name="KSO_WM_UNIT_TEXT_FILL_FORE_SCHEMECOLOR_INDEX_BRIGHTNESS" val="0"/>
  <p:tag name="KSO_WM_UNIT_TEXT_FILL_FORE_SCHEMECOLOR_INDEX" val="13"/>
  <p:tag name="KSO_WM_UNIT_TEXT_FILL_TYPE" val="1"/>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0.xml><?xml version="1.0" encoding="utf-8"?>
<p:tagLst xmlns:p="http://schemas.openxmlformats.org/presentationml/2006/main">
  <p:tag name="KSO_WM_UNIT_LINE_FORE_SCHEMECOLOR_INDEX_BRIGHTNESS" val="0"/>
  <p:tag name="KSO_WM_UNIT_LINE_FORE_SCHEMECOLOR_INDEX" val="6"/>
  <p:tag name="KSO_WM_UNIT_LINE_FILL_TYPE" val="2"/>
  <p:tag name="KSO_WM_UNIT_TEXT_FILL_FORE_SCHEMECOLOR_INDEX_BRIGHTNESS" val="0"/>
  <p:tag name="KSO_WM_UNIT_TEXT_FILL_FORE_SCHEMECOLOR_INDEX" val="13"/>
  <p:tag name="KSO_WM_UNIT_TEXT_FILL_TYPE" val="1"/>
</p:tagLst>
</file>

<file path=ppt/tags/tag341.xml><?xml version="1.0" encoding="utf-8"?>
<p:tagLst xmlns:p="http://schemas.openxmlformats.org/presentationml/2006/main">
  <p:tag name="KSO_WM_UNIT_LINE_FORE_SCHEMECOLOR_INDEX_BRIGHTNESS" val="0"/>
  <p:tag name="KSO_WM_UNIT_LINE_FORE_SCHEMECOLOR_INDEX" val="6"/>
  <p:tag name="KSO_WM_UNIT_LINE_FILL_TYPE" val="2"/>
  <p:tag name="KSO_WM_UNIT_TEXT_FILL_FORE_SCHEMECOLOR_INDEX_BRIGHTNESS" val="0"/>
  <p:tag name="KSO_WM_UNIT_TEXT_FILL_FORE_SCHEMECOLOR_INDEX" val="13"/>
  <p:tag name="KSO_WM_UNIT_TEXT_FILL_TYPE" val="1"/>
</p:tagLst>
</file>

<file path=ppt/tags/tag342.xml><?xml version="1.0" encoding="utf-8"?>
<p:tagLst xmlns:p="http://schemas.openxmlformats.org/presentationml/2006/main">
  <p:tag name="KSO_WM_UNIT_LINE_FORE_SCHEMECOLOR_INDEX_BRIGHTNESS" val="0"/>
  <p:tag name="KSO_WM_UNIT_LINE_FORE_SCHEMECOLOR_INDEX" val="6"/>
  <p:tag name="KSO_WM_UNIT_LINE_FILL_TYPE" val="2"/>
  <p:tag name="KSO_WM_UNIT_TEXT_FILL_FORE_SCHEMECOLOR_INDEX_BRIGHTNESS" val="0"/>
  <p:tag name="KSO_WM_UNIT_TEXT_FILL_FORE_SCHEMECOLOR_INDEX" val="13"/>
  <p:tag name="KSO_WM_UNIT_TEXT_FILL_TYPE" val="1"/>
</p:tagLst>
</file>

<file path=ppt/tags/tag343.xml><?xml version="1.0" encoding="utf-8"?>
<p:tagLst xmlns:p="http://schemas.openxmlformats.org/presentationml/2006/main">
  <p:tag name="KSO_WM_UNIT_LINE_FORE_SCHEMECOLOR_INDEX_BRIGHTNESS" val="0"/>
  <p:tag name="KSO_WM_UNIT_LINE_FORE_SCHEMECOLOR_INDEX" val="6"/>
  <p:tag name="KSO_WM_UNIT_LINE_FILL_TYPE" val="2"/>
  <p:tag name="KSO_WM_UNIT_TEXT_FILL_FORE_SCHEMECOLOR_INDEX_BRIGHTNESS" val="0"/>
  <p:tag name="KSO_WM_UNIT_TEXT_FILL_FORE_SCHEMECOLOR_INDEX" val="13"/>
  <p:tag name="KSO_WM_UNIT_TEXT_FILL_TYPE" val="1"/>
</p:tagLst>
</file>

<file path=ppt/tags/tag344.xml><?xml version="1.0" encoding="utf-8"?>
<p:tagLst xmlns:p="http://schemas.openxmlformats.org/presentationml/2006/main">
  <p:tag name="KSO_WM_UNIT_TEXT_FILL_FORE_SCHEMECOLOR_INDEX_BRIGHTNESS" val="0"/>
  <p:tag name="KSO_WM_UNIT_TEXT_FILL_FORE_SCHEMECOLOR_INDEX" val="14"/>
  <p:tag name="KSO_WM_UNIT_TEXT_FILL_TYPE" val="1"/>
</p:tagLst>
</file>

<file path=ppt/tags/tag345.xml><?xml version="1.0" encoding="utf-8"?>
<p:tagLst xmlns:p="http://schemas.openxmlformats.org/presentationml/2006/main">
  <p:tag name="KSO_WM_UNIT_LINE_FORE_SCHEMECOLOR_INDEX_BRIGHTNESS" val="0"/>
  <p:tag name="KSO_WM_UNIT_LINE_FORE_SCHEMECOLOR_INDEX" val="6"/>
  <p:tag name="KSO_WM_UNIT_LINE_FILL_TYPE" val="2"/>
  <p:tag name="KSO_WM_UNIT_TEXT_FILL_FORE_SCHEMECOLOR_INDEX_BRIGHTNESS" val="0"/>
  <p:tag name="KSO_WM_UNIT_TEXT_FILL_FORE_SCHEMECOLOR_INDEX" val="13"/>
  <p:tag name="KSO_WM_UNIT_TEXT_FILL_TYPE" val="1"/>
</p:tagLst>
</file>

<file path=ppt/tags/tag346.xml><?xml version="1.0" encoding="utf-8"?>
<p:tagLst xmlns:p="http://schemas.openxmlformats.org/presentationml/2006/main">
  <p:tag name="KSO_WM_UNIT_LINE_FORE_SCHEMECOLOR_INDEX_BRIGHTNESS" val="0"/>
  <p:tag name="KSO_WM_UNIT_LINE_FORE_SCHEMECOLOR_INDEX" val="6"/>
  <p:tag name="KSO_WM_UNIT_LINE_FILL_TYPE" val="2"/>
  <p:tag name="KSO_WM_UNIT_TEXT_FILL_FORE_SCHEMECOLOR_INDEX_BRIGHTNESS" val="0"/>
  <p:tag name="KSO_WM_UNIT_TEXT_FILL_FORE_SCHEMECOLOR_INDEX" val="13"/>
  <p:tag name="KSO_WM_UNIT_TEXT_FILL_TYPE" val="1"/>
</p:tagLst>
</file>

<file path=ppt/tags/tag347.xml><?xml version="1.0" encoding="utf-8"?>
<p:tagLst xmlns:p="http://schemas.openxmlformats.org/presentationml/2006/main">
  <p:tag name="KSO_WM_UNIT_LINE_FORE_SCHEMECOLOR_INDEX_BRIGHTNESS" val="0"/>
  <p:tag name="KSO_WM_UNIT_LINE_FORE_SCHEMECOLOR_INDEX" val="6"/>
  <p:tag name="KSO_WM_UNIT_LINE_FILL_TYPE" val="2"/>
  <p:tag name="KSO_WM_UNIT_TEXT_FILL_FORE_SCHEMECOLOR_INDEX_BRIGHTNESS" val="0"/>
  <p:tag name="KSO_WM_UNIT_TEXT_FILL_FORE_SCHEMECOLOR_INDEX" val="13"/>
  <p:tag name="KSO_WM_UNIT_TEXT_FILL_TYPE" val="1"/>
</p:tagLst>
</file>

<file path=ppt/tags/tag348.xml><?xml version="1.0" encoding="utf-8"?>
<p:tagLst xmlns:p="http://schemas.openxmlformats.org/presentationml/2006/main">
  <p:tag name="KSO_WM_UNIT_LINE_FORE_SCHEMECOLOR_INDEX_BRIGHTNESS" val="0"/>
  <p:tag name="KSO_WM_UNIT_LINE_FORE_SCHEMECOLOR_INDEX" val="6"/>
  <p:tag name="KSO_WM_UNIT_LINE_FILL_TYPE" val="2"/>
  <p:tag name="KSO_WM_UNIT_TEXT_FILL_FORE_SCHEMECOLOR_INDEX_BRIGHTNESS" val="0"/>
  <p:tag name="KSO_WM_UNIT_TEXT_FILL_FORE_SCHEMECOLOR_INDEX" val="13"/>
  <p:tag name="KSO_WM_UNIT_TEXT_FILL_TYPE" val="1"/>
</p:tagLst>
</file>

<file path=ppt/tags/tag349.xml><?xml version="1.0" encoding="utf-8"?>
<p:tagLst xmlns:p="http://schemas.openxmlformats.org/presentationml/2006/main">
  <p:tag name="KSO_WM_UNIT_LINE_FORE_SCHEMECOLOR_INDEX_BRIGHTNESS" val="0"/>
  <p:tag name="KSO_WM_UNIT_LINE_FORE_SCHEMECOLOR_INDEX" val="6"/>
  <p:tag name="KSO_WM_UNIT_LINE_FILL_TYPE" val="2"/>
  <p:tag name="KSO_WM_UNIT_TEXT_FILL_FORE_SCHEMECOLOR_INDEX_BRIGHTNESS" val="0"/>
  <p:tag name="KSO_WM_UNIT_TEXT_FILL_FORE_SCHEMECOLOR_INDEX" val="13"/>
  <p:tag name="KSO_WM_UNIT_TEXT_FILL_TYPE" val="1"/>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0.xml><?xml version="1.0" encoding="utf-8"?>
<p:tagLst xmlns:p="http://schemas.openxmlformats.org/presentationml/2006/main">
  <p:tag name="KSO_WM_UNIT_LINE_FORE_SCHEMECOLOR_INDEX_BRIGHTNESS" val="0"/>
  <p:tag name="KSO_WM_UNIT_LINE_FORE_SCHEMECOLOR_INDEX" val="6"/>
  <p:tag name="KSO_WM_UNIT_LINE_FILL_TYPE" val="2"/>
  <p:tag name="KSO_WM_UNIT_TEXT_FILL_FORE_SCHEMECOLOR_INDEX_BRIGHTNESS" val="0"/>
  <p:tag name="KSO_WM_UNIT_TEXT_FILL_FORE_SCHEMECOLOR_INDEX" val="13"/>
  <p:tag name="KSO_WM_UNIT_TEXT_FILL_TYPE" val="1"/>
</p:tagLst>
</file>

<file path=ppt/tags/tag35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7.xml><?xml version="1.0" encoding="utf-8"?>
<p:tagLst xmlns:p="http://schemas.openxmlformats.org/presentationml/2006/main">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Lst>
</file>

<file path=ppt/tags/tag358.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359.xml><?xml version="1.0" encoding="utf-8"?>
<p:tagLst xmlns:p="http://schemas.openxmlformats.org/presentationml/2006/main">
  <p:tag name="KSO_WM_SLIDE_BK_DARK_LIGHT" val="2"/>
  <p:tag name="KSO_WM_SLIDE_BACKGROUND_TYPE" val="general"/>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0.xml><?xml version="1.0" encoding="utf-8"?>
<p:tagLst xmlns:p="http://schemas.openxmlformats.org/presentationml/2006/main">
  <p:tag name="KSO_WM_UNIT_LINE_FORE_SCHEMECOLOR_INDEX_BRIGHTNESS" val="0"/>
  <p:tag name="KSO_WM_UNIT_LINE_FORE_SCHEMECOLOR_INDEX" val="5"/>
  <p:tag name="KSO_WM_UNIT_LINE_FILL_TYPE" val="2"/>
</p:tagLst>
</file>

<file path=ppt/tags/tag361.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62.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63.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64.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65.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66.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67.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368.xml><?xml version="1.0" encoding="utf-8"?>
<p:tagLst xmlns:p="http://schemas.openxmlformats.org/presentationml/2006/main">
  <p:tag name="KSO_WM_SLIDE_BK_DARK_LIGHT" val="2"/>
  <p:tag name="KSO_WM_SLIDE_BACKGROUND_TYPE" val="general"/>
</p:tagLst>
</file>

<file path=ppt/tags/tag36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8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8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8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8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8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86.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8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8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8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9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9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9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9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95.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396.xml><?xml version="1.0" encoding="utf-8"?>
<p:tagLst xmlns:p="http://schemas.openxmlformats.org/presentationml/2006/main">
  <p:tag name="KSO_WM_SLIDE_BK_DARK_LIGHT" val="2"/>
  <p:tag name="KSO_WM_SLIDE_BACKGROUND_TYPE" val="general"/>
</p:tagLst>
</file>

<file path=ppt/tags/tag39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98.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399.xml><?xml version="1.0" encoding="utf-8"?>
<p:tagLst xmlns:p="http://schemas.openxmlformats.org/presentationml/2006/main">
  <p:tag name="KSO_WM_SLIDE_BK_DARK_LIGHT" val="2"/>
  <p:tag name="KSO_WM_SLIDE_BACKGROUND_TYPE" val="general"/>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00.xml><?xml version="1.0" encoding="utf-8"?>
<p:tagLst xmlns:p="http://schemas.openxmlformats.org/presentationml/2006/main">
  <p:tag name="KSO_WM_UNIT_FILL_FORE_SCHEMECOLOR_INDEX_BRIGHTNESS" val="0"/>
  <p:tag name="KSO_WM_UNIT_FILL_FORE_SCHEMECOLOR_INDEX" val="13"/>
  <p:tag name="KSO_WM_UNIT_FILL_TYPE" val="1"/>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4"/>
  <p:tag name="KSO_WM_UNIT_TEXT_FILL_TYPE" val="1"/>
</p:tagLst>
</file>

<file path=ppt/tags/tag401.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02.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03.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04.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0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0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0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0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09.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10.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11.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12.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13.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14.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15.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16.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17.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18.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19.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20.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21.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22.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23.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24.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25.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26.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27.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28.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29.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30.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31.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32.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3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3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3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3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3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3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3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4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41.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442.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443.xml><?xml version="1.0" encoding="utf-8"?>
<p:tagLst xmlns:p="http://schemas.openxmlformats.org/presentationml/2006/main">
  <p:tag name="KSO_WM_SLIDE_BK_DARK_LIGHT" val="2"/>
  <p:tag name="KSO_WM_SLIDE_BACKGROUND_TYPE" val="general"/>
</p:tagLst>
</file>

<file path=ppt/tags/tag444.xml><?xml version="1.0" encoding="utf-8"?>
<p:tagLst xmlns:p="http://schemas.openxmlformats.org/presentationml/2006/main">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Lst>
</file>

<file path=ppt/tags/tag445.xml><?xml version="1.0" encoding="utf-8"?>
<p:tagLst xmlns:p="http://schemas.openxmlformats.org/presentationml/2006/main">
  <p:tag name="KSO_WM_UNIT_LINE_FORE_SCHEMECOLOR_INDEX_BRIGHTNESS" val="0"/>
  <p:tag name="KSO_WM_UNIT_LINE_FORE_SCHEMECOLOR_INDEX" val="6"/>
  <p:tag name="KSO_WM_UNIT_LINE_FILL_TYPE" val="2"/>
  <p:tag name="KSO_WM_UNIT_TEXT_FILL_FORE_SCHEMECOLOR_INDEX_BRIGHTNESS" val="0"/>
  <p:tag name="KSO_WM_UNIT_TEXT_FILL_FORE_SCHEMECOLOR_INDEX" val="13"/>
  <p:tag name="KSO_WM_UNIT_TEXT_FILL_TYPE" val="1"/>
</p:tagLst>
</file>

<file path=ppt/tags/tag44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4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4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4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50.xml><?xml version="1.0" encoding="utf-8"?>
<p:tagLst xmlns:p="http://schemas.openxmlformats.org/presentationml/2006/main">
  <p:tag name="KSO_WM_UNIT_LINE_FORE_SCHEMECOLOR_INDEX_BRIGHTNESS" val="0"/>
  <p:tag name="KSO_WM_UNIT_LINE_FORE_SCHEMECOLOR_INDEX" val="6"/>
  <p:tag name="KSO_WM_UNIT_LINE_FILL_TYPE" val="2"/>
  <p:tag name="KSO_WM_UNIT_TEXT_FILL_FORE_SCHEMECOLOR_INDEX_BRIGHTNESS" val="0"/>
  <p:tag name="KSO_WM_UNIT_TEXT_FILL_FORE_SCHEMECOLOR_INDEX" val="13"/>
  <p:tag name="KSO_WM_UNIT_TEXT_FILL_TYPE" val="1"/>
</p:tagLst>
</file>

<file path=ppt/tags/tag45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52.xml><?xml version="1.0" encoding="utf-8"?>
<p:tagLst xmlns:p="http://schemas.openxmlformats.org/presentationml/2006/main">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Lst>
</file>

<file path=ppt/tags/tag453.xml><?xml version="1.0" encoding="utf-8"?>
<p:tagLst xmlns:p="http://schemas.openxmlformats.org/presentationml/2006/main">
  <p:tag name="KSO_WM_UNIT_FILL_FORE_SCHEMECOLOR_INDEX_BRIGHTNESS" val="0"/>
  <p:tag name="KSO_WM_UNIT_FILL_FORE_SCHEMECOLOR_INDEX" val="14"/>
  <p:tag name="KSO_WM_UNIT_FILL_TYPE" val="1"/>
</p:tagLst>
</file>

<file path=ppt/tags/tag454.xml><?xml version="1.0" encoding="utf-8"?>
<p:tagLst xmlns:p="http://schemas.openxmlformats.org/presentationml/2006/main">
  <p:tag name="KSO_WM_UNIT_FILL_FORE_SCHEMECOLOR_INDEX_BRIGHTNESS" val="0"/>
  <p:tag name="KSO_WM_UNIT_FILL_FORE_SCHEMECOLOR_INDEX" val="14"/>
  <p:tag name="KSO_WM_UNIT_FILL_TYPE" val="1"/>
</p:tagLst>
</file>

<file path=ppt/tags/tag455.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456.xml><?xml version="1.0" encoding="utf-8"?>
<p:tagLst xmlns:p="http://schemas.openxmlformats.org/presentationml/2006/main">
  <p:tag name="KSO_WM_SLIDE_BK_DARK_LIGHT" val="2"/>
  <p:tag name="KSO_WM_SLIDE_BACKGROUND_TYPE" val="general"/>
</p:tagLst>
</file>

<file path=ppt/tags/tag457.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58.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59.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60.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61.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62.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63.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64.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65.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66.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67.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68.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69.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70.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71.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72.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73.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74.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7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76.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77.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78.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79.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8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8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83.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84.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85.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86.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87.xml><?xml version="1.0" encoding="utf-8"?>
<p:tagLst xmlns:p="http://schemas.openxmlformats.org/presentationml/2006/main">
  <p:tag name="KSO_WM_UNIT_FILL_FORE_SCHEMECOLOR_INDEX_BRIGHTNESS" val="0"/>
  <p:tag name="KSO_WM_UNIT_FILL_FORE_SCHEMECOLOR_INDEX" val="14"/>
  <p:tag name="KSO_WM_UNIT_FILL_TYPE" val="1"/>
</p:tagLst>
</file>

<file path=ppt/tags/tag488.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489.xml><?xml version="1.0" encoding="utf-8"?>
<p:tagLst xmlns:p="http://schemas.openxmlformats.org/presentationml/2006/main">
  <p:tag name="KSO_WM_SLIDE_BK_DARK_LIGHT" val="2"/>
  <p:tag name="KSO_WM_SLIDE_BACKGROUND_TYPE" val="general"/>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91.xml><?xml version="1.0" encoding="utf-8"?>
<p:tagLst xmlns:p="http://schemas.openxmlformats.org/presentationml/2006/main">
  <p:tag name="KSO_WM_SLIDE_BK_DARK_LIGHT" val="2"/>
  <p:tag name="KSO_WM_SLIDE_BACKGROUND_TYPE" val="general"/>
</p:tagLst>
</file>

<file path=ppt/tags/tag49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93.xml><?xml version="1.0" encoding="utf-8"?>
<p:tagLst xmlns:p="http://schemas.openxmlformats.org/presentationml/2006/main">
  <p:tag name="KSO_WM_SLIDE_BK_DARK_LIGHT" val="2"/>
  <p:tag name="KSO_WM_SLIDE_BACKGROUND_TYPE" val="general"/>
</p:tagLst>
</file>

<file path=ppt/tags/tag49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95.xml><?xml version="1.0" encoding="utf-8"?>
<p:tagLst xmlns:p="http://schemas.openxmlformats.org/presentationml/2006/main">
  <p:tag name="KSO_WM_SLIDE_BK_DARK_LIGHT" val="2"/>
  <p:tag name="KSO_WM_SLIDE_BACKGROUND_TYPE" val="general"/>
</p:tagLst>
</file>

<file path=ppt/tags/tag496.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497.xml><?xml version="1.0" encoding="utf-8"?>
<p:tagLst xmlns:p="http://schemas.openxmlformats.org/presentationml/2006/main">
  <p:tag name="KSO_WM_SLIDE_BK_DARK_LIGHT" val="2"/>
  <p:tag name="KSO_WM_SLIDE_BACKGROUND_TYPE" val="general"/>
</p:tagLst>
</file>

<file path=ppt/tags/tag498.xml><?xml version="1.0" encoding="utf-8"?>
<p:tagLst xmlns:p="http://schemas.openxmlformats.org/presentationml/2006/main">
  <p:tag name="KSO_WM_SLIDE_BK_DARK_LIGHT" val="2"/>
  <p:tag name="KSO_WM_SLIDE_BACKGROUND_TYPE" val="general"/>
</p:tagLst>
</file>

<file path=ppt/tags/tag499.xml><?xml version="1.0" encoding="utf-8"?>
<p:tagLst xmlns:p="http://schemas.openxmlformats.org/presentationml/2006/main">
  <p:tag name="KSO_WM_UNIT_ISCONTENTSTITLE" val="0"/>
  <p:tag name="KSO_WM_UNIT_ISNUMDGMTITLE" val="0"/>
  <p:tag name="KSO_WM_UNIT_NOCLEAR" val="0"/>
  <p:tag name="KSO_WM_UNIT_VALUE" val="17"/>
  <p:tag name="KSO_WM_UNIT_HIGHLIGHT" val="0"/>
  <p:tag name="KSO_WM_UNIT_COMPATIBLE" val="0"/>
  <p:tag name="KSO_WM_UNIT_DIAGRAM_ISNUMVISUAL" val="0"/>
  <p:tag name="KSO_WM_UNIT_DIAGRAM_ISREFERUNIT" val="0"/>
  <p:tag name="KSO_WM_UNIT_TYPE" val="a"/>
  <p:tag name="KSO_WM_UNIT_INDEX" val="1"/>
  <p:tag name="KSO_WM_UNIT_ID" val="custom20175908_34*a*1"/>
  <p:tag name="KSO_WM_TEMPLATE_CATEGORY" val="custom"/>
  <p:tag name="KSO_WM_TEMPLATE_INDEX" val="20175908"/>
  <p:tag name="KSO_WM_UNIT_LAYERLEVEL" val="1"/>
  <p:tag name="KSO_WM_TAG_VERSION" val="1.0"/>
  <p:tag name="KSO_WM_BEAUTIFY_FLAG" val="#wm#"/>
  <p:tag name="KSO_WM_UNIT_PRESET_TEXT" val="THANK YOU!"/>
  <p:tag name="KSO_WM_UNIT_TEXT_FILL_FORE_SCHEMECOLOR_INDEX_BRIGHTNESS" val="0"/>
  <p:tag name="KSO_WM_UNIT_TEXT_FILL_FORE_SCHEMECOLOR_INDEX" val="14"/>
  <p:tag name="KSO_WM_UNIT_TEXT_FILL_TYPE" val="1"/>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00.xml><?xml version="1.0" encoding="utf-8"?>
<p:tagLst xmlns:p="http://schemas.openxmlformats.org/presentationml/2006/main">
  <p:tag name="KSO_WM_COMBINE_RELATE_SLIDE_ID" val="background20175070_13"/>
  <p:tag name="KSO_WM_SLIDE_ID" val="custom20175908_34"/>
  <p:tag name="KSO_WM_TEMPLATE_SUBCATEGORY" val="0"/>
  <p:tag name="KSO_WM_TEMPLATE_MASTER_TYPE" val="1"/>
  <p:tag name="KSO_WM_TEMPLATE_COLOR_TYPE" val="0"/>
  <p:tag name="KSO_WM_SLIDE_TYPE" val="endPage"/>
  <p:tag name="KSO_WM_SLIDE_ITEM_CNT" val="0"/>
  <p:tag name="KSO_WM_SLIDE_INDEX" val="33"/>
  <p:tag name="KSO_WM_TAG_VERSION" val="1.0"/>
  <p:tag name="KSO_WM_BEAUTIFY_FLAG" val="#wm#"/>
  <p:tag name="KSO_WM_TEMPLATE_CATEGORY" val="custom"/>
  <p:tag name="KSO_WM_TEMPLATE_INDEX" val="20175908"/>
  <p:tag name="KSO_WM_SLIDE_LAYOUT" val="a_f"/>
  <p:tag name="KSO_WM_SLIDE_LAYOUT_CNT" val="1_1"/>
</p:tagLst>
</file>

<file path=ppt/tags/tag501.xml><?xml version="1.0" encoding="utf-8"?>
<p:tagLst xmlns:p="http://schemas.openxmlformats.org/presentationml/2006/main">
  <p:tag name="KSO_WPP_MARK_KEY" val="b047a6f6-948f-48f5-9a12-ee0d6eda6c5f"/>
  <p:tag name="COMMONDATA" val="eyJoZGlkIjoiN2Q2YWFjYjJiZGJlNTVhNGM1YjczNDljNDM2MzAzMWEifQ=="/>
  <p:tag name="commondata" val="eyJoZGlkIjoiODNhYjQxZGU2OWJiYTljMGVkNWMwMzJlN2JlNmY5ZDQifQ=="/>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9.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1.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3.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4.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2"/>
  <p:tag name="KSO_WM_UNIT_LAYERLEVEL" val="1"/>
  <p:tag name="KSO_WM_TAG_VERSION" val="1.0"/>
  <p:tag name="KSO_WM_BEAUTIFY_FLAG" val="#wm#"/>
</p:tagLst>
</file>

<file path=ppt/tags/tag8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2"/>
  <p:tag name="KSO_WM_UNIT_LAYERLEVEL" val="1"/>
  <p:tag name="KSO_WM_TAG_VERSION" val="1.0"/>
  <p:tag name="KSO_WM_BEAUTIFY_FLAG" val="#wm#"/>
</p:tagLst>
</file>

<file path=ppt/tags/tag9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2"/>
  <p:tag name="KSO_WM_UNIT_LAYERLEVEL" val="1"/>
  <p:tag name="KSO_WM_TAG_VERSION" val="1.0"/>
  <p:tag name="KSO_WM_BEAUTIFY_FLAG" val="#wm#"/>
</p:tagLst>
</file>

<file path=ppt/theme/theme1.xml><?xml version="1.0" encoding="utf-8"?>
<a:theme xmlns:a="http://schemas.openxmlformats.org/drawingml/2006/main" name="第一PPT模板网-WWW.1PPT.COM">
  <a:themeElements>
    <a:clrScheme name="办公室">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办公室">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98D3F5"/>
      </a:dk2>
      <a:lt2>
        <a:srgbClr val="E5F3FC"/>
      </a:lt2>
      <a:accent1>
        <a:srgbClr val="0099CC"/>
      </a:accent1>
      <a:accent2>
        <a:srgbClr val="008FC2"/>
      </a:accent2>
      <a:accent3>
        <a:srgbClr val="0084B8"/>
      </a:accent3>
      <a:accent4>
        <a:srgbClr val="007AAE"/>
      </a:accent4>
      <a:accent5>
        <a:srgbClr val="0070A3"/>
      </a:accent5>
      <a:accent6>
        <a:srgbClr val="006699"/>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3002</Words>
  <Application>WPS 演示</Application>
  <PresentationFormat>全屏显示(4:3)</PresentationFormat>
  <Paragraphs>430</Paragraphs>
  <Slides>19</Slides>
  <Notes>0</Notes>
  <HiddenSlides>0</HiddenSlides>
  <MMClips>0</MMClips>
  <ScaleCrop>false</ScaleCrop>
  <HeadingPairs>
    <vt:vector size="8" baseType="variant">
      <vt:variant>
        <vt:lpstr>已用的字体</vt:lpstr>
      </vt:variant>
      <vt:variant>
        <vt:i4>11</vt:i4>
      </vt:variant>
      <vt:variant>
        <vt:lpstr>主题</vt:lpstr>
      </vt:variant>
      <vt:variant>
        <vt:i4>2</vt:i4>
      </vt:variant>
      <vt:variant>
        <vt:lpstr>嵌入 OLE 服务器</vt:lpstr>
      </vt:variant>
      <vt:variant>
        <vt:i4>27</vt:i4>
      </vt:variant>
      <vt:variant>
        <vt:lpstr>幻灯片标题</vt:lpstr>
      </vt:variant>
      <vt:variant>
        <vt:i4>19</vt:i4>
      </vt:variant>
    </vt:vector>
  </HeadingPairs>
  <TitlesOfParts>
    <vt:vector size="59" baseType="lpstr">
      <vt:lpstr>Arial</vt:lpstr>
      <vt:lpstr>宋体</vt:lpstr>
      <vt:lpstr>Wingdings</vt:lpstr>
      <vt:lpstr>Calibri</vt:lpstr>
      <vt:lpstr>Arial</vt:lpstr>
      <vt:lpstr>微软雅黑</vt:lpstr>
      <vt:lpstr>黑体</vt:lpstr>
      <vt:lpstr>Adobe 黑体 Std R</vt:lpstr>
      <vt:lpstr>Symbol</vt:lpstr>
      <vt:lpstr>Times New Roman</vt:lpstr>
      <vt:lpstr>Arial Unicode MS</vt:lpstr>
      <vt:lpstr>第一PPT模板网-WWW.1PPT.COM</vt:lpstr>
      <vt:lpstr>Office 主题</vt:lpstr>
      <vt:lpstr>Equation.3</vt:lpstr>
      <vt:lpstr>Equation.DSMT4</vt:lpstr>
      <vt:lpstr>Equation.DSMT4</vt:lpstr>
      <vt:lpstr>Equation.DSMT4</vt:lpstr>
      <vt:lpstr>Equation.DSMT4</vt:lpstr>
      <vt:lpstr>Equation.DSMT4</vt:lpstr>
      <vt:lpstr>Equation.DSMT4</vt:lpstr>
      <vt:lpstr>Equation.DSMT4</vt:lpstr>
      <vt:lpstr>Equation.DSMT4</vt:lpstr>
      <vt:lpstr>Equation.DSMT4</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课堂教学评价</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lastModifiedBy>雨晴</cp:lastModifiedBy>
  <cp:revision>1216</cp:revision>
  <dcterms:created xsi:type="dcterms:W3CDTF">2015-12-14T01:43:00Z</dcterms:created>
  <dcterms:modified xsi:type="dcterms:W3CDTF">2025-09-06T03:14:59Z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EC8B28673B054CA29554AA68CBB8E550_13</vt:lpwstr>
  </property>
  <property fmtid="{D5CDD505-2E9C-101B-9397-08002B2CF9AE}" pid="3" name="KSOProductBuildVer">
    <vt:lpwstr>2052-12.1.0.22529</vt:lpwstr>
  </property>
</Properties>
</file>